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60" r:id="rId7"/>
    <p:sldId id="271" r:id="rId8"/>
    <p:sldId id="278" r:id="rId9"/>
    <p:sldId id="282" r:id="rId10"/>
    <p:sldId id="283" r:id="rId11"/>
    <p:sldId id="284" r:id="rId12"/>
    <p:sldId id="268" r:id="rId13"/>
    <p:sldId id="270" r:id="rId14"/>
    <p:sldId id="269" r:id="rId15"/>
    <p:sldId id="275" r:id="rId16"/>
    <p:sldId id="276" r:id="rId17"/>
    <p:sldId id="280" r:id="rId18"/>
    <p:sldId id="281" r:id="rId19"/>
    <p:sldId id="279" r:id="rId20"/>
    <p:sldId id="274" r:id="rId21"/>
    <p:sldId id="277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9A881C-7C57-6AF1-DB82-2F0E3A2EC14F}" v="288" dt="2025-05-30T09:17:09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 Kaleb" userId="S::marin.kaleb@skole.hr::15063e29-ef4b-4baa-b436-0d95e629675d" providerId="AD" clId="Web-{075E00A1-5640-C492-2EE7-04015167EBF2}"/>
    <pc:docChg chg="addSld delSld modSld">
      <pc:chgData name="Marin Kaleb" userId="S::marin.kaleb@skole.hr::15063e29-ef4b-4baa-b436-0d95e629675d" providerId="AD" clId="Web-{075E00A1-5640-C492-2EE7-04015167EBF2}" dt="2025-05-17T16:56:40.801" v="5"/>
      <pc:docMkLst>
        <pc:docMk/>
      </pc:docMkLst>
      <pc:sldChg chg="add del">
        <pc:chgData name="Marin Kaleb" userId="S::marin.kaleb@skole.hr::15063e29-ef4b-4baa-b436-0d95e629675d" providerId="AD" clId="Web-{075E00A1-5640-C492-2EE7-04015167EBF2}" dt="2025-05-17T16:55:37.471" v="2"/>
        <pc:sldMkLst>
          <pc:docMk/>
          <pc:sldMk cId="0" sldId="272"/>
        </pc:sldMkLst>
      </pc:sldChg>
      <pc:sldChg chg="addAnim delAnim">
        <pc:chgData name="Marin Kaleb" userId="S::marin.kaleb@skole.hr::15063e29-ef4b-4baa-b436-0d95e629675d" providerId="AD" clId="Web-{075E00A1-5640-C492-2EE7-04015167EBF2}" dt="2025-05-17T16:56:40.801" v="5"/>
        <pc:sldMkLst>
          <pc:docMk/>
          <pc:sldMk cId="1581982661" sldId="278"/>
        </pc:sldMkLst>
      </pc:sldChg>
    </pc:docChg>
  </pc:docChgLst>
  <pc:docChgLst>
    <pc:chgData name="Gost korisnik" userId="S::urn:spo:tenantanon#9b5af216-c634-4b80-ab02-0c9a3d029091::" providerId="AD" clId="Web-{549A881C-7C57-6AF1-DB82-2F0E3A2EC14F}"/>
    <pc:docChg chg="modSld">
      <pc:chgData name="Gost korisnik" userId="S::urn:spo:tenantanon#9b5af216-c634-4b80-ab02-0c9a3d029091::" providerId="AD" clId="Web-{549A881C-7C57-6AF1-DB82-2F0E3A2EC14F}" dt="2025-05-30T09:17:09.478" v="192" actId="20577"/>
      <pc:docMkLst>
        <pc:docMk/>
      </pc:docMkLst>
      <pc:sldChg chg="modSp">
        <pc:chgData name="Gost korisnik" userId="S::urn:spo:tenantanon#9b5af216-c634-4b80-ab02-0c9a3d029091::" providerId="AD" clId="Web-{549A881C-7C57-6AF1-DB82-2F0E3A2EC14F}" dt="2025-05-30T08:57:09.690" v="28" actId="1076"/>
        <pc:sldMkLst>
          <pc:docMk/>
          <pc:sldMk cId="0" sldId="256"/>
        </pc:sldMkLst>
        <pc:spChg chg="mod">
          <ac:chgData name="Gost korisnik" userId="S::urn:spo:tenantanon#9b5af216-c634-4b80-ab02-0c9a3d029091::" providerId="AD" clId="Web-{549A881C-7C57-6AF1-DB82-2F0E3A2EC14F}" dt="2025-05-30T08:57:03.690" v="27" actId="1076"/>
          <ac:spMkLst>
            <pc:docMk/>
            <pc:sldMk cId="0" sldId="256"/>
            <ac:spMk id="2" creationId="{D1CFAA10-60D9-F384-4580-D028C744EFCC}"/>
          </ac:spMkLst>
        </pc:spChg>
        <pc:spChg chg="mod">
          <ac:chgData name="Gost korisnik" userId="S::urn:spo:tenantanon#9b5af216-c634-4b80-ab02-0c9a3d029091::" providerId="AD" clId="Web-{549A881C-7C57-6AF1-DB82-2F0E3A2EC14F}" dt="2025-05-30T08:57:09.690" v="28" actId="1076"/>
          <ac:spMkLst>
            <pc:docMk/>
            <pc:sldMk cId="0" sldId="256"/>
            <ac:spMk id="6" creationId="{E776C874-9F21-FE30-2FAB-3D519EEBC0FE}"/>
          </ac:spMkLst>
        </pc:spChg>
        <pc:picChg chg="mod">
          <ac:chgData name="Gost korisnik" userId="S::urn:spo:tenantanon#9b5af216-c634-4b80-ab02-0c9a3d029091::" providerId="AD" clId="Web-{549A881C-7C57-6AF1-DB82-2F0E3A2EC14F}" dt="2025-05-30T08:56:56.392" v="26" actId="1076"/>
          <ac:picMkLst>
            <pc:docMk/>
            <pc:sldMk cId="0" sldId="256"/>
            <ac:picMk id="5" creationId="{C79C4DCF-0603-AF66-7E5F-5EC187F08D1E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16:29.960" v="191" actId="20577"/>
        <pc:sldMkLst>
          <pc:docMk/>
          <pc:sldMk cId="0" sldId="258"/>
        </pc:sldMkLst>
        <pc:spChg chg="mod">
          <ac:chgData name="Gost korisnik" userId="S::urn:spo:tenantanon#9b5af216-c634-4b80-ab02-0c9a3d029091::" providerId="AD" clId="Web-{549A881C-7C57-6AF1-DB82-2F0E3A2EC14F}" dt="2025-05-30T09:01:34.846" v="72" actId="1076"/>
          <ac:spMkLst>
            <pc:docMk/>
            <pc:sldMk cId="0" sldId="258"/>
            <ac:spMk id="4" creationId="{7541F5CD-E5D6-BDF7-7AE8-5918DE816445}"/>
          </ac:spMkLst>
        </pc:spChg>
        <pc:spChg chg="mod">
          <ac:chgData name="Gost korisnik" userId="S::urn:spo:tenantanon#9b5af216-c634-4b80-ab02-0c9a3d029091::" providerId="AD" clId="Web-{549A881C-7C57-6AF1-DB82-2F0E3A2EC14F}" dt="2025-05-30T08:57:55.927" v="35" actId="1076"/>
          <ac:spMkLst>
            <pc:docMk/>
            <pc:sldMk cId="0" sldId="258"/>
            <ac:spMk id="5" creationId="{07AAAF2D-0F71-6E99-9B7E-0FF44818730A}"/>
          </ac:spMkLst>
        </pc:spChg>
        <pc:spChg chg="mod">
          <ac:chgData name="Gost korisnik" userId="S::urn:spo:tenantanon#9b5af216-c634-4b80-ab02-0c9a3d029091::" providerId="AD" clId="Web-{549A881C-7C57-6AF1-DB82-2F0E3A2EC14F}" dt="2025-05-30T09:16:29.960" v="191" actId="20577"/>
          <ac:spMkLst>
            <pc:docMk/>
            <pc:sldMk cId="0" sldId="258"/>
            <ac:spMk id="6" creationId="{DF3321F8-7A9A-57B7-4382-1E54DC95A60A}"/>
          </ac:spMkLst>
        </pc:spChg>
        <pc:spChg chg="mod">
          <ac:chgData name="Gost korisnik" userId="S::urn:spo:tenantanon#9b5af216-c634-4b80-ab02-0c9a3d029091::" providerId="AD" clId="Web-{549A881C-7C57-6AF1-DB82-2F0E3A2EC14F}" dt="2025-05-30T08:59:36.558" v="56" actId="1076"/>
          <ac:spMkLst>
            <pc:docMk/>
            <pc:sldMk cId="0" sldId="258"/>
            <ac:spMk id="8" creationId="{648B31CE-D07A-183A-ECE9-F9919DC9236C}"/>
          </ac:spMkLst>
        </pc:spChg>
        <pc:picChg chg="mod">
          <ac:chgData name="Gost korisnik" userId="S::urn:spo:tenantanon#9b5af216-c634-4b80-ab02-0c9a3d029091::" providerId="AD" clId="Web-{549A881C-7C57-6AF1-DB82-2F0E3A2EC14F}" dt="2025-05-30T08:59:06.822" v="52" actId="1076"/>
          <ac:picMkLst>
            <pc:docMk/>
            <pc:sldMk cId="0" sldId="258"/>
            <ac:picMk id="7" creationId="{1B6B7D2A-3822-BEAF-2F11-0F72A5CE3B2D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01:45.065" v="73" actId="20577"/>
        <pc:sldMkLst>
          <pc:docMk/>
          <pc:sldMk cId="0" sldId="260"/>
        </pc:sldMkLst>
        <pc:spChg chg="mod">
          <ac:chgData name="Gost korisnik" userId="S::urn:spo:tenantanon#9b5af216-c634-4b80-ab02-0c9a3d029091::" providerId="AD" clId="Web-{549A881C-7C57-6AF1-DB82-2F0E3A2EC14F}" dt="2025-05-30T09:01:45.065" v="73" actId="20577"/>
          <ac:spMkLst>
            <pc:docMk/>
            <pc:sldMk cId="0" sldId="260"/>
            <ac:spMk id="4" creationId="{AF798C55-C0EA-4E0F-1840-DC52EC1389F6}"/>
          </ac:spMkLst>
        </pc:spChg>
        <pc:spChg chg="mod">
          <ac:chgData name="Gost korisnik" userId="S::urn:spo:tenantanon#9b5af216-c634-4b80-ab02-0c9a3d029091::" providerId="AD" clId="Web-{549A881C-7C57-6AF1-DB82-2F0E3A2EC14F}" dt="2025-05-30T08:59:45.168" v="58" actId="20577"/>
          <ac:spMkLst>
            <pc:docMk/>
            <pc:sldMk cId="0" sldId="260"/>
            <ac:spMk id="5" creationId="{081C8604-E3B8-AA31-BCAF-F6E1E3309B3A}"/>
          </ac:spMkLst>
        </pc:spChg>
        <pc:spChg chg="mod">
          <ac:chgData name="Gost korisnik" userId="S::urn:spo:tenantanon#9b5af216-c634-4b80-ab02-0c9a3d029091::" providerId="AD" clId="Web-{549A881C-7C57-6AF1-DB82-2F0E3A2EC14F}" dt="2025-05-30T08:59:53.309" v="59" actId="20577"/>
          <ac:spMkLst>
            <pc:docMk/>
            <pc:sldMk cId="0" sldId="260"/>
            <ac:spMk id="8" creationId="{18597D17-AEE3-256F-4791-C96686384084}"/>
          </ac:spMkLst>
        </pc:spChg>
        <pc:picChg chg="mod">
          <ac:chgData name="Gost korisnik" userId="S::urn:spo:tenantanon#9b5af216-c634-4b80-ab02-0c9a3d029091::" providerId="AD" clId="Web-{549A881C-7C57-6AF1-DB82-2F0E3A2EC14F}" dt="2025-05-30T08:59:57.215" v="60" actId="1076"/>
          <ac:picMkLst>
            <pc:docMk/>
            <pc:sldMk cId="0" sldId="260"/>
            <ac:picMk id="6" creationId="{4F331021-A048-A6D1-C440-D3CB306024F9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06:49.973" v="118" actId="20577"/>
        <pc:sldMkLst>
          <pc:docMk/>
          <pc:sldMk cId="0" sldId="268"/>
        </pc:sldMkLst>
        <pc:spChg chg="mod">
          <ac:chgData name="Gost korisnik" userId="S::urn:spo:tenantanon#9b5af216-c634-4b80-ab02-0c9a3d029091::" providerId="AD" clId="Web-{549A881C-7C57-6AF1-DB82-2F0E3A2EC14F}" dt="2025-05-30T09:06:49.973" v="118" actId="20577"/>
          <ac:spMkLst>
            <pc:docMk/>
            <pc:sldMk cId="0" sldId="268"/>
            <ac:spMk id="5" creationId="{A33544DD-ACE5-A405-AC86-79FCE6344861}"/>
          </ac:spMkLst>
        </pc:spChg>
      </pc:sldChg>
      <pc:sldChg chg="modSp">
        <pc:chgData name="Gost korisnik" userId="S::urn:spo:tenantanon#9b5af216-c634-4b80-ab02-0c9a3d029091::" providerId="AD" clId="Web-{549A881C-7C57-6AF1-DB82-2F0E3A2EC14F}" dt="2025-05-30T09:07:32.398" v="125" actId="1076"/>
        <pc:sldMkLst>
          <pc:docMk/>
          <pc:sldMk cId="0" sldId="269"/>
        </pc:sldMkLst>
        <pc:spChg chg="mod">
          <ac:chgData name="Gost korisnik" userId="S::urn:spo:tenantanon#9b5af216-c634-4b80-ab02-0c9a3d029091::" providerId="AD" clId="Web-{549A881C-7C57-6AF1-DB82-2F0E3A2EC14F}" dt="2025-05-30T09:07:24.585" v="124" actId="20577"/>
          <ac:spMkLst>
            <pc:docMk/>
            <pc:sldMk cId="0" sldId="269"/>
            <ac:spMk id="6" creationId="{8C541D0A-CD18-3F54-17D4-3419AFFEF79B}"/>
          </ac:spMkLst>
        </pc:spChg>
        <pc:picChg chg="mod">
          <ac:chgData name="Gost korisnik" userId="S::urn:spo:tenantanon#9b5af216-c634-4b80-ab02-0c9a3d029091::" providerId="AD" clId="Web-{549A881C-7C57-6AF1-DB82-2F0E3A2EC14F}" dt="2025-05-30T09:07:32.398" v="125" actId="1076"/>
          <ac:picMkLst>
            <pc:docMk/>
            <pc:sldMk cId="0" sldId="269"/>
            <ac:picMk id="7" creationId="{46EA102E-6282-CFD5-457B-A4B54F5E44D6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07:11.303" v="122" actId="20577"/>
        <pc:sldMkLst>
          <pc:docMk/>
          <pc:sldMk cId="0" sldId="270"/>
        </pc:sldMkLst>
        <pc:spChg chg="mod">
          <ac:chgData name="Gost korisnik" userId="S::urn:spo:tenantanon#9b5af216-c634-4b80-ab02-0c9a3d029091::" providerId="AD" clId="Web-{549A881C-7C57-6AF1-DB82-2F0E3A2EC14F}" dt="2025-05-30T09:07:00.240" v="120" actId="20577"/>
          <ac:spMkLst>
            <pc:docMk/>
            <pc:sldMk cId="0" sldId="270"/>
            <ac:spMk id="5" creationId="{CC81D5AF-6119-C887-BDBB-4EF99648F7AD}"/>
          </ac:spMkLst>
        </pc:spChg>
        <pc:spChg chg="mod">
          <ac:chgData name="Gost korisnik" userId="S::urn:spo:tenantanon#9b5af216-c634-4b80-ab02-0c9a3d029091::" providerId="AD" clId="Web-{549A881C-7C57-6AF1-DB82-2F0E3A2EC14F}" dt="2025-05-30T09:07:11.303" v="122" actId="20577"/>
          <ac:spMkLst>
            <pc:docMk/>
            <pc:sldMk cId="0" sldId="270"/>
            <ac:spMk id="6" creationId="{BEB29988-90D1-88CE-27EB-94A91150B991}"/>
          </ac:spMkLst>
        </pc:spChg>
      </pc:sldChg>
      <pc:sldChg chg="delSp modSp delAnim">
        <pc:chgData name="Gost korisnik" userId="S::urn:spo:tenantanon#9b5af216-c634-4b80-ab02-0c9a3d029091::" providerId="AD" clId="Web-{549A881C-7C57-6AF1-DB82-2F0E3A2EC14F}" dt="2025-05-30T09:17:09.478" v="192" actId="20577"/>
        <pc:sldMkLst>
          <pc:docMk/>
          <pc:sldMk cId="0" sldId="271"/>
        </pc:sldMkLst>
        <pc:spChg chg="mod">
          <ac:chgData name="Gost korisnik" userId="S::urn:spo:tenantanon#9b5af216-c634-4b80-ab02-0c9a3d029091::" providerId="AD" clId="Web-{549A881C-7C57-6AF1-DB82-2F0E3A2EC14F}" dt="2025-05-30T09:02:56.788" v="87" actId="20577"/>
          <ac:spMkLst>
            <pc:docMk/>
            <pc:sldMk cId="0" sldId="271"/>
            <ac:spMk id="5" creationId="{0CC1D2ED-0891-C1FF-3C26-6812339A646E}"/>
          </ac:spMkLst>
        </pc:spChg>
        <pc:spChg chg="mod">
          <ac:chgData name="Gost korisnik" userId="S::urn:spo:tenantanon#9b5af216-c634-4b80-ab02-0c9a3d029091::" providerId="AD" clId="Web-{549A881C-7C57-6AF1-DB82-2F0E3A2EC14F}" dt="2025-05-30T09:17:09.478" v="192" actId="20577"/>
          <ac:spMkLst>
            <pc:docMk/>
            <pc:sldMk cId="0" sldId="271"/>
            <ac:spMk id="8" creationId="{A9556157-AA1B-217C-8E74-72999CC2755E}"/>
          </ac:spMkLst>
        </pc:spChg>
        <pc:spChg chg="del mod">
          <ac:chgData name="Gost korisnik" userId="S::urn:spo:tenantanon#9b5af216-c634-4b80-ab02-0c9a3d029091::" providerId="AD" clId="Web-{549A881C-7C57-6AF1-DB82-2F0E3A2EC14F}" dt="2025-05-30T09:02:44.100" v="81"/>
          <ac:spMkLst>
            <pc:docMk/>
            <pc:sldMk cId="0" sldId="271"/>
            <ac:spMk id="9" creationId="{20B9083D-17F9-4EC0-A713-0E089643346F}"/>
          </ac:spMkLst>
        </pc:spChg>
        <pc:picChg chg="mod">
          <ac:chgData name="Gost korisnik" userId="S::urn:spo:tenantanon#9b5af216-c634-4b80-ab02-0c9a3d029091::" providerId="AD" clId="Web-{549A881C-7C57-6AF1-DB82-2F0E3A2EC14F}" dt="2025-05-30T09:03:00.320" v="88" actId="1076"/>
          <ac:picMkLst>
            <pc:docMk/>
            <pc:sldMk cId="0" sldId="271"/>
            <ac:picMk id="7" creationId="{C4E17EFC-A08E-0D78-83F7-07603EE10585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12:09.132" v="170" actId="20577"/>
        <pc:sldMkLst>
          <pc:docMk/>
          <pc:sldMk cId="0" sldId="274"/>
        </pc:sldMkLst>
        <pc:spChg chg="mod">
          <ac:chgData name="Gost korisnik" userId="S::urn:spo:tenantanon#9b5af216-c634-4b80-ab02-0c9a3d029091::" providerId="AD" clId="Web-{549A881C-7C57-6AF1-DB82-2F0E3A2EC14F}" dt="2025-05-30T09:12:09.132" v="170" actId="20577"/>
          <ac:spMkLst>
            <pc:docMk/>
            <pc:sldMk cId="0" sldId="274"/>
            <ac:spMk id="5" creationId="{7D2E7BE2-EC4A-786E-DFA4-1A4F8C98F161}"/>
          </ac:spMkLst>
        </pc:spChg>
        <pc:spChg chg="mod">
          <ac:chgData name="Gost korisnik" userId="S::urn:spo:tenantanon#9b5af216-c634-4b80-ab02-0c9a3d029091::" providerId="AD" clId="Web-{549A881C-7C57-6AF1-DB82-2F0E3A2EC14F}" dt="2025-05-30T09:12:02.710" v="168" actId="20577"/>
          <ac:spMkLst>
            <pc:docMk/>
            <pc:sldMk cId="0" sldId="274"/>
            <ac:spMk id="6" creationId="{49A04B79-1E1E-3643-F339-98511EB5F2A7}"/>
          </ac:spMkLst>
        </pc:spChg>
      </pc:sldChg>
      <pc:sldChg chg="modSp">
        <pc:chgData name="Gost korisnik" userId="S::urn:spo:tenantanon#9b5af216-c634-4b80-ab02-0c9a3d029091::" providerId="AD" clId="Web-{549A881C-7C57-6AF1-DB82-2F0E3A2EC14F}" dt="2025-05-30T09:08:43.542" v="141" actId="1076"/>
        <pc:sldMkLst>
          <pc:docMk/>
          <pc:sldMk cId="0" sldId="276"/>
        </pc:sldMkLst>
        <pc:spChg chg="mod">
          <ac:chgData name="Gost korisnik" userId="S::urn:spo:tenantanon#9b5af216-c634-4b80-ab02-0c9a3d029091::" providerId="AD" clId="Web-{549A881C-7C57-6AF1-DB82-2F0E3A2EC14F}" dt="2025-05-30T09:08:00.071" v="127" actId="20577"/>
          <ac:spMkLst>
            <pc:docMk/>
            <pc:sldMk cId="0" sldId="276"/>
            <ac:spMk id="5" creationId="{A721CD8B-C786-B5F9-C4DB-31CEA74F9484}"/>
          </ac:spMkLst>
        </pc:spChg>
        <pc:spChg chg="mod">
          <ac:chgData name="Gost korisnik" userId="S::urn:spo:tenantanon#9b5af216-c634-4b80-ab02-0c9a3d029091::" providerId="AD" clId="Web-{549A881C-7C57-6AF1-DB82-2F0E3A2EC14F}" dt="2025-05-30T09:08:37.995" v="140" actId="1076"/>
          <ac:spMkLst>
            <pc:docMk/>
            <pc:sldMk cId="0" sldId="276"/>
            <ac:spMk id="6" creationId="{C2C0D704-9EB5-F3A9-EA58-558A7BB6545B}"/>
          </ac:spMkLst>
        </pc:spChg>
        <pc:picChg chg="mod">
          <ac:chgData name="Gost korisnik" userId="S::urn:spo:tenantanon#9b5af216-c634-4b80-ab02-0c9a3d029091::" providerId="AD" clId="Web-{549A881C-7C57-6AF1-DB82-2F0E3A2EC14F}" dt="2025-05-30T09:08:43.542" v="141" actId="1076"/>
          <ac:picMkLst>
            <pc:docMk/>
            <pc:sldMk cId="0" sldId="276"/>
            <ac:picMk id="7" creationId="{CBECF7F2-6879-F100-1E0D-2FE630B5D392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14:08.217" v="189" actId="1076"/>
        <pc:sldMkLst>
          <pc:docMk/>
          <pc:sldMk cId="0" sldId="277"/>
        </pc:sldMkLst>
        <pc:spChg chg="mod">
          <ac:chgData name="Gost korisnik" userId="S::urn:spo:tenantanon#9b5af216-c634-4b80-ab02-0c9a3d029091::" providerId="AD" clId="Web-{549A881C-7C57-6AF1-DB82-2F0E3A2EC14F}" dt="2025-05-30T09:14:08.217" v="189" actId="1076"/>
          <ac:spMkLst>
            <pc:docMk/>
            <pc:sldMk cId="0" sldId="277"/>
            <ac:spMk id="2" creationId="{B36E0058-F9BA-CF76-7C3F-AF9842D9D990}"/>
          </ac:spMkLst>
        </pc:spChg>
        <pc:spChg chg="mod">
          <ac:chgData name="Gost korisnik" userId="S::urn:spo:tenantanon#9b5af216-c634-4b80-ab02-0c9a3d029091::" providerId="AD" clId="Web-{549A881C-7C57-6AF1-DB82-2F0E3A2EC14F}" dt="2025-05-30T09:14:03.233" v="188" actId="1076"/>
          <ac:spMkLst>
            <pc:docMk/>
            <pc:sldMk cId="0" sldId="277"/>
            <ac:spMk id="5" creationId="{A28824EC-06D2-0B9B-A2A1-756DE675D5EF}"/>
          </ac:spMkLst>
        </pc:spChg>
        <pc:spChg chg="mod">
          <ac:chgData name="Gost korisnik" userId="S::urn:spo:tenantanon#9b5af216-c634-4b80-ab02-0c9a3d029091::" providerId="AD" clId="Web-{549A881C-7C57-6AF1-DB82-2F0E3A2EC14F}" dt="2025-05-30T09:13:35.934" v="181" actId="1076"/>
          <ac:spMkLst>
            <pc:docMk/>
            <pc:sldMk cId="0" sldId="277"/>
            <ac:spMk id="8" creationId="{37A2109D-8A51-81AA-5A93-37825A7B937D}"/>
          </ac:spMkLst>
        </pc:spChg>
        <pc:picChg chg="mod">
          <ac:chgData name="Gost korisnik" userId="S::urn:spo:tenantanon#9b5af216-c634-4b80-ab02-0c9a3d029091::" providerId="AD" clId="Web-{549A881C-7C57-6AF1-DB82-2F0E3A2EC14F}" dt="2025-05-30T09:14:00.732" v="187" actId="14100"/>
          <ac:picMkLst>
            <pc:docMk/>
            <pc:sldMk cId="0" sldId="277"/>
            <ac:picMk id="6" creationId="{8B6A575A-90BC-9A8E-1ED6-9FBC9094F465}"/>
          </ac:picMkLst>
        </pc:picChg>
      </pc:sldChg>
      <pc:sldChg chg="delSp modSp">
        <pc:chgData name="Gost korisnik" userId="S::urn:spo:tenantanon#9b5af216-c634-4b80-ab02-0c9a3d029091::" providerId="AD" clId="Web-{549A881C-7C57-6AF1-DB82-2F0E3A2EC14F}" dt="2025-05-30T09:05:23.375" v="108" actId="1076"/>
        <pc:sldMkLst>
          <pc:docMk/>
          <pc:sldMk cId="1581982661" sldId="278"/>
        </pc:sldMkLst>
        <pc:spChg chg="mod">
          <ac:chgData name="Gost korisnik" userId="S::urn:spo:tenantanon#9b5af216-c634-4b80-ab02-0c9a3d029091::" providerId="AD" clId="Web-{549A881C-7C57-6AF1-DB82-2F0E3A2EC14F}" dt="2025-05-30T09:04:33.731" v="99" actId="20577"/>
          <ac:spMkLst>
            <pc:docMk/>
            <pc:sldMk cId="1581982661" sldId="278"/>
            <ac:spMk id="5" creationId="{0E2EECD3-DD36-C27C-1258-9C73BE0D199E}"/>
          </ac:spMkLst>
        </pc:spChg>
        <pc:spChg chg="del">
          <ac:chgData name="Gost korisnik" userId="S::urn:spo:tenantanon#9b5af216-c634-4b80-ab02-0c9a3d029091::" providerId="AD" clId="Web-{549A881C-7C57-6AF1-DB82-2F0E3A2EC14F}" dt="2025-05-30T09:04:01.167" v="91"/>
          <ac:spMkLst>
            <pc:docMk/>
            <pc:sldMk cId="1581982661" sldId="278"/>
            <ac:spMk id="6" creationId="{9AE348E0-A598-F46A-2384-302BB6E355F2}"/>
          </ac:spMkLst>
        </pc:spChg>
        <pc:spChg chg="del">
          <ac:chgData name="Gost korisnik" userId="S::urn:spo:tenantanon#9b5af216-c634-4b80-ab02-0c9a3d029091::" providerId="AD" clId="Web-{549A881C-7C57-6AF1-DB82-2F0E3A2EC14F}" dt="2025-05-30T09:04:12.464" v="92"/>
          <ac:spMkLst>
            <pc:docMk/>
            <pc:sldMk cId="1581982661" sldId="278"/>
            <ac:spMk id="8" creationId="{3F128ED3-B3CA-591E-4CE5-B4A505130C1B}"/>
          </ac:spMkLst>
        </pc:spChg>
        <pc:spChg chg="mod">
          <ac:chgData name="Gost korisnik" userId="S::urn:spo:tenantanon#9b5af216-c634-4b80-ab02-0c9a3d029091::" providerId="AD" clId="Web-{549A881C-7C57-6AF1-DB82-2F0E3A2EC14F}" dt="2025-05-30T09:05:23.375" v="108" actId="1076"/>
          <ac:spMkLst>
            <pc:docMk/>
            <pc:sldMk cId="1581982661" sldId="278"/>
            <ac:spMk id="10" creationId="{1A0A0F37-207F-6A13-8495-DCAA2F3E2417}"/>
          </ac:spMkLst>
        </pc:spChg>
        <pc:spChg chg="mod">
          <ac:chgData name="Gost korisnik" userId="S::urn:spo:tenantanon#9b5af216-c634-4b80-ab02-0c9a3d029091::" providerId="AD" clId="Web-{549A881C-7C57-6AF1-DB82-2F0E3A2EC14F}" dt="2025-05-30T09:05:07.311" v="105" actId="1076"/>
          <ac:spMkLst>
            <pc:docMk/>
            <pc:sldMk cId="1581982661" sldId="278"/>
            <ac:spMk id="11" creationId="{0B32418D-0274-91A7-42D8-19ADBFAB49C4}"/>
          </ac:spMkLst>
        </pc:spChg>
        <pc:spChg chg="mod">
          <ac:chgData name="Gost korisnik" userId="S::urn:spo:tenantanon#9b5af216-c634-4b80-ab02-0c9a3d029091::" providerId="AD" clId="Web-{549A881C-7C57-6AF1-DB82-2F0E3A2EC14F}" dt="2025-05-30T09:04:41.888" v="100" actId="1076"/>
          <ac:spMkLst>
            <pc:docMk/>
            <pc:sldMk cId="1581982661" sldId="278"/>
            <ac:spMk id="12" creationId="{4CE2A346-506B-C727-A6AE-531A18E0223E}"/>
          </ac:spMkLst>
        </pc:spChg>
        <pc:picChg chg="mod">
          <ac:chgData name="Gost korisnik" userId="S::urn:spo:tenantanon#9b5af216-c634-4b80-ab02-0c9a3d029091::" providerId="AD" clId="Web-{549A881C-7C57-6AF1-DB82-2F0E3A2EC14F}" dt="2025-05-30T09:04:46.810" v="101" actId="1076"/>
          <ac:picMkLst>
            <pc:docMk/>
            <pc:sldMk cId="1581982661" sldId="278"/>
            <ac:picMk id="7" creationId="{9FD24034-5CCB-FB7E-BC18-97C4DA3DBD41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11:46.756" v="167" actId="1076"/>
        <pc:sldMkLst>
          <pc:docMk/>
          <pc:sldMk cId="1642290178" sldId="279"/>
        </pc:sldMkLst>
        <pc:spChg chg="mod">
          <ac:chgData name="Gost korisnik" userId="S::urn:spo:tenantanon#9b5af216-c634-4b80-ab02-0c9a3d029091::" providerId="AD" clId="Web-{549A881C-7C57-6AF1-DB82-2F0E3A2EC14F}" dt="2025-05-30T09:11:27.974" v="162" actId="20577"/>
          <ac:spMkLst>
            <pc:docMk/>
            <pc:sldMk cId="1642290178" sldId="279"/>
            <ac:spMk id="5" creationId="{C3195465-AA83-2C58-7581-BDEDBE492840}"/>
          </ac:spMkLst>
        </pc:spChg>
        <pc:spChg chg="mod">
          <ac:chgData name="Gost korisnik" userId="S::urn:spo:tenantanon#9b5af216-c634-4b80-ab02-0c9a3d029091::" providerId="AD" clId="Web-{549A881C-7C57-6AF1-DB82-2F0E3A2EC14F}" dt="2025-05-30T09:11:39.974" v="166" actId="20577"/>
          <ac:spMkLst>
            <pc:docMk/>
            <pc:sldMk cId="1642290178" sldId="279"/>
            <ac:spMk id="6" creationId="{D74BE8F7-75A4-6CF2-114F-F060632EE112}"/>
          </ac:spMkLst>
        </pc:spChg>
        <pc:picChg chg="mod">
          <ac:chgData name="Gost korisnik" userId="S::urn:spo:tenantanon#9b5af216-c634-4b80-ab02-0c9a3d029091::" providerId="AD" clId="Web-{549A881C-7C57-6AF1-DB82-2F0E3A2EC14F}" dt="2025-05-30T09:11:46.756" v="167" actId="1076"/>
          <ac:picMkLst>
            <pc:docMk/>
            <pc:sldMk cId="1642290178" sldId="279"/>
            <ac:picMk id="7" creationId="{4BA5542C-0418-F3AD-4AAF-AA98A9F74FBC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09:31.139" v="152" actId="20577"/>
        <pc:sldMkLst>
          <pc:docMk/>
          <pc:sldMk cId="2897594422" sldId="280"/>
        </pc:sldMkLst>
        <pc:spChg chg="mod">
          <ac:chgData name="Gost korisnik" userId="S::urn:spo:tenantanon#9b5af216-c634-4b80-ab02-0c9a3d029091::" providerId="AD" clId="Web-{549A881C-7C57-6AF1-DB82-2F0E3A2EC14F}" dt="2025-05-30T09:08:53.387" v="143" actId="20577"/>
          <ac:spMkLst>
            <pc:docMk/>
            <pc:sldMk cId="2897594422" sldId="280"/>
            <ac:spMk id="5" creationId="{74A59F5E-F40F-85B4-AEFC-8024B2A3DE97}"/>
          </ac:spMkLst>
        </pc:spChg>
        <pc:spChg chg="mod">
          <ac:chgData name="Gost korisnik" userId="S::urn:spo:tenantanon#9b5af216-c634-4b80-ab02-0c9a3d029091::" providerId="AD" clId="Web-{549A881C-7C57-6AF1-DB82-2F0E3A2EC14F}" dt="2025-05-30T09:09:31.139" v="152" actId="20577"/>
          <ac:spMkLst>
            <pc:docMk/>
            <pc:sldMk cId="2897594422" sldId="280"/>
            <ac:spMk id="6" creationId="{A69ECDB4-90A8-34DE-6E21-2A21CAF70DAD}"/>
          </ac:spMkLst>
        </pc:spChg>
        <pc:spChg chg="mod">
          <ac:chgData name="Gost korisnik" userId="S::urn:spo:tenantanon#9b5af216-c634-4b80-ab02-0c9a3d029091::" providerId="AD" clId="Web-{549A881C-7C57-6AF1-DB82-2F0E3A2EC14F}" dt="2025-05-30T09:09:07.872" v="149" actId="20577"/>
          <ac:spMkLst>
            <pc:docMk/>
            <pc:sldMk cId="2897594422" sldId="280"/>
            <ac:spMk id="10" creationId="{D80A31B8-23A9-C98B-2ED3-E93EBE650A6E}"/>
          </ac:spMkLst>
        </pc:spChg>
      </pc:sldChg>
      <pc:sldChg chg="modSp">
        <pc:chgData name="Gost korisnik" userId="S::urn:spo:tenantanon#9b5af216-c634-4b80-ab02-0c9a3d029091::" providerId="AD" clId="Web-{549A881C-7C57-6AF1-DB82-2F0E3A2EC14F}" dt="2025-05-30T09:11:06.910" v="159" actId="1076"/>
        <pc:sldMkLst>
          <pc:docMk/>
          <pc:sldMk cId="2006316940" sldId="281"/>
        </pc:sldMkLst>
        <pc:spChg chg="mod">
          <ac:chgData name="Gost korisnik" userId="S::urn:spo:tenantanon#9b5af216-c634-4b80-ab02-0c9a3d029091::" providerId="AD" clId="Web-{549A881C-7C57-6AF1-DB82-2F0E3A2EC14F}" dt="2025-05-30T09:09:53.390" v="154" actId="20577"/>
          <ac:spMkLst>
            <pc:docMk/>
            <pc:sldMk cId="2006316940" sldId="281"/>
            <ac:spMk id="6" creationId="{D58D1580-1A3F-3722-1C5B-ECE2323652D8}"/>
          </ac:spMkLst>
        </pc:spChg>
        <pc:spChg chg="mod">
          <ac:chgData name="Gost korisnik" userId="S::urn:spo:tenantanon#9b5af216-c634-4b80-ab02-0c9a3d029091::" providerId="AD" clId="Web-{549A881C-7C57-6AF1-DB82-2F0E3A2EC14F}" dt="2025-05-30T09:10:17.454" v="158" actId="20577"/>
          <ac:spMkLst>
            <pc:docMk/>
            <pc:sldMk cId="2006316940" sldId="281"/>
            <ac:spMk id="9" creationId="{04264049-AC70-9306-4567-5EAEEA5E774E}"/>
          </ac:spMkLst>
        </pc:spChg>
        <pc:picChg chg="mod">
          <ac:chgData name="Gost korisnik" userId="S::urn:spo:tenantanon#9b5af216-c634-4b80-ab02-0c9a3d029091::" providerId="AD" clId="Web-{549A881C-7C57-6AF1-DB82-2F0E3A2EC14F}" dt="2025-05-30T09:11:06.910" v="159" actId="1076"/>
          <ac:picMkLst>
            <pc:docMk/>
            <pc:sldMk cId="2006316940" sldId="281"/>
            <ac:picMk id="7" creationId="{B0AA5EA4-F0C1-1F6F-EA02-E3B95127B7E1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06:23.878" v="115" actId="1076"/>
        <pc:sldMkLst>
          <pc:docMk/>
          <pc:sldMk cId="131896534" sldId="283"/>
        </pc:sldMkLst>
        <pc:picChg chg="mod">
          <ac:chgData name="Gost korisnik" userId="S::urn:spo:tenantanon#9b5af216-c634-4b80-ab02-0c9a3d029091::" providerId="AD" clId="Web-{549A881C-7C57-6AF1-DB82-2F0E3A2EC14F}" dt="2025-05-30T09:06:23.878" v="115" actId="1076"/>
          <ac:picMkLst>
            <pc:docMk/>
            <pc:sldMk cId="131896534" sldId="283"/>
            <ac:picMk id="15" creationId="{0097002B-22C8-D069-7D63-78C785F92096}"/>
          </ac:picMkLst>
        </pc:picChg>
        <pc:picChg chg="mod">
          <ac:chgData name="Gost korisnik" userId="S::urn:spo:tenantanon#9b5af216-c634-4b80-ab02-0c9a3d029091::" providerId="AD" clId="Web-{549A881C-7C57-6AF1-DB82-2F0E3A2EC14F}" dt="2025-05-30T09:06:20.331" v="114" actId="1076"/>
          <ac:picMkLst>
            <pc:docMk/>
            <pc:sldMk cId="131896534" sldId="283"/>
            <ac:picMk id="16" creationId="{0E2A1827-3530-A156-C698-02E2FEB2EBB7}"/>
          </ac:picMkLst>
        </pc:picChg>
      </pc:sldChg>
      <pc:sldChg chg="modSp">
        <pc:chgData name="Gost korisnik" userId="S::urn:spo:tenantanon#9b5af216-c634-4b80-ab02-0c9a3d029091::" providerId="AD" clId="Web-{549A881C-7C57-6AF1-DB82-2F0E3A2EC14F}" dt="2025-05-30T09:06:39.098" v="116" actId="1076"/>
        <pc:sldMkLst>
          <pc:docMk/>
          <pc:sldMk cId="658041261" sldId="284"/>
        </pc:sldMkLst>
        <pc:picChg chg="mod">
          <ac:chgData name="Gost korisnik" userId="S::urn:spo:tenantanon#9b5af216-c634-4b80-ab02-0c9a3d029091::" providerId="AD" clId="Web-{549A881C-7C57-6AF1-DB82-2F0E3A2EC14F}" dt="2025-05-30T09:06:39.098" v="116" actId="1076"/>
          <ac:picMkLst>
            <pc:docMk/>
            <pc:sldMk cId="658041261" sldId="284"/>
            <ac:picMk id="6" creationId="{59168371-67C8-9410-245A-24904BFCE267}"/>
          </ac:picMkLst>
        </pc:picChg>
      </pc:sldChg>
    </pc:docChg>
  </pc:docChgLst>
  <pc:docChgLst>
    <pc:chgData name="Marin Kaleb" userId="S::marin.kaleb@skole.hr::15063e29-ef4b-4baa-b436-0d95e629675d" providerId="AD" clId="Web-{337A42D5-7471-84C9-F1FC-B1D328ED8F0C}"/>
    <pc:docChg chg="modSld">
      <pc:chgData name="Marin Kaleb" userId="S::marin.kaleb@skole.hr::15063e29-ef4b-4baa-b436-0d95e629675d" providerId="AD" clId="Web-{337A42D5-7471-84C9-F1FC-B1D328ED8F0C}" dt="2025-04-27T11:23:45.191" v="9" actId="20577"/>
      <pc:docMkLst>
        <pc:docMk/>
      </pc:docMkLst>
      <pc:sldChg chg="modSp addAnim delAnim">
        <pc:chgData name="Marin Kaleb" userId="S::marin.kaleb@skole.hr::15063e29-ef4b-4baa-b436-0d95e629675d" providerId="AD" clId="Web-{337A42D5-7471-84C9-F1FC-B1D328ED8F0C}" dt="2025-04-27T11:23:45.191" v="9" actId="20577"/>
        <pc:sldMkLst>
          <pc:docMk/>
          <pc:sldMk cId="0" sldId="272"/>
        </pc:sldMkLst>
        <pc:spChg chg="mod">
          <ac:chgData name="Marin Kaleb" userId="S::marin.kaleb@skole.hr::15063e29-ef4b-4baa-b436-0d95e629675d" providerId="AD" clId="Web-{337A42D5-7471-84C9-F1FC-B1D328ED8F0C}" dt="2025-04-27T11:23:45.191" v="9" actId="20577"/>
          <ac:spMkLst>
            <pc:docMk/>
            <pc:sldMk cId="0" sldId="272"/>
            <ac:spMk id="6" creationId="{A7AA73A0-60F7-1349-C4EF-2CF622A8CF5C}"/>
          </ac:spMkLst>
        </pc:spChg>
      </pc:sldChg>
      <pc:sldChg chg="modSp">
        <pc:chgData name="Marin Kaleb" userId="S::marin.kaleb@skole.hr::15063e29-ef4b-4baa-b436-0d95e629675d" providerId="AD" clId="Web-{337A42D5-7471-84C9-F1FC-B1D328ED8F0C}" dt="2025-04-27T11:23:37.003" v="7" actId="20577"/>
        <pc:sldMkLst>
          <pc:docMk/>
          <pc:sldMk cId="1581982661" sldId="278"/>
        </pc:sldMkLst>
        <pc:spChg chg="mod">
          <ac:chgData name="Marin Kaleb" userId="S::marin.kaleb@skole.hr::15063e29-ef4b-4baa-b436-0d95e629675d" providerId="AD" clId="Web-{337A42D5-7471-84C9-F1FC-B1D328ED8F0C}" dt="2025-04-27T11:23:37.003" v="7" actId="20577"/>
          <ac:spMkLst>
            <pc:docMk/>
            <pc:sldMk cId="1581982661" sldId="278"/>
            <ac:spMk id="11" creationId="{0B32418D-0274-91A7-42D8-19ADBFAB49C4}"/>
          </ac:spMkLst>
        </pc:spChg>
      </pc:sldChg>
    </pc:docChg>
  </pc:docChgLst>
  <pc:docChgLst>
    <pc:chgData name="Marin Kaleb" userId="S::marin.kaleb@skole.hr::15063e29-ef4b-4baa-b436-0d95e629675d" providerId="AD" clId="Web-{282193DC-001E-7FA7-E97D-5DCF903B631F}"/>
    <pc:docChg chg="modSld">
      <pc:chgData name="Marin Kaleb" userId="S::marin.kaleb@skole.hr::15063e29-ef4b-4baa-b436-0d95e629675d" providerId="AD" clId="Web-{282193DC-001E-7FA7-E97D-5DCF903B631F}" dt="2025-05-17T14:37:23.550" v="29" actId="20577"/>
      <pc:docMkLst>
        <pc:docMk/>
      </pc:docMkLst>
      <pc:sldChg chg="addSp addAnim">
        <pc:chgData name="Marin Kaleb" userId="S::marin.kaleb@skole.hr::15063e29-ef4b-4baa-b436-0d95e629675d" providerId="AD" clId="Web-{282193DC-001E-7FA7-E97D-5DCF903B631F}" dt="2025-05-17T14:32:51.586" v="3"/>
        <pc:sldMkLst>
          <pc:docMk/>
          <pc:sldMk cId="0" sldId="271"/>
        </pc:sldMkLst>
        <pc:spChg chg="add">
          <ac:chgData name="Marin Kaleb" userId="S::marin.kaleb@skole.hr::15063e29-ef4b-4baa-b436-0d95e629675d" providerId="AD" clId="Web-{282193DC-001E-7FA7-E97D-5DCF903B631F}" dt="2025-05-17T14:32:42.227" v="2"/>
          <ac:spMkLst>
            <pc:docMk/>
            <pc:sldMk cId="0" sldId="271"/>
            <ac:spMk id="9" creationId="{20B9083D-17F9-4EC0-A713-0E089643346F}"/>
          </ac:spMkLst>
        </pc:spChg>
      </pc:sldChg>
      <pc:sldChg chg="modSp">
        <pc:chgData name="Marin Kaleb" userId="S::marin.kaleb@skole.hr::15063e29-ef4b-4baa-b436-0d95e629675d" providerId="AD" clId="Web-{282193DC-001E-7FA7-E97D-5DCF903B631F}" dt="2025-05-17T14:32:29.070" v="1" actId="1076"/>
        <pc:sldMkLst>
          <pc:docMk/>
          <pc:sldMk cId="1581982661" sldId="278"/>
        </pc:sldMkLst>
        <pc:spChg chg="mod">
          <ac:chgData name="Marin Kaleb" userId="S::marin.kaleb@skole.hr::15063e29-ef4b-4baa-b436-0d95e629675d" providerId="AD" clId="Web-{282193DC-001E-7FA7-E97D-5DCF903B631F}" dt="2025-05-17T14:32:29.070" v="1" actId="1076"/>
          <ac:spMkLst>
            <pc:docMk/>
            <pc:sldMk cId="1581982661" sldId="278"/>
            <ac:spMk id="8" creationId="{3F128ED3-B3CA-591E-4CE5-B4A505130C1B}"/>
          </ac:spMkLst>
        </pc:spChg>
      </pc:sldChg>
      <pc:sldChg chg="modSp">
        <pc:chgData name="Marin Kaleb" userId="S::marin.kaleb@skole.hr::15063e29-ef4b-4baa-b436-0d95e629675d" providerId="AD" clId="Web-{282193DC-001E-7FA7-E97D-5DCF903B631F}" dt="2025-05-17T14:34:59.748" v="8" actId="20577"/>
        <pc:sldMkLst>
          <pc:docMk/>
          <pc:sldMk cId="2897594422" sldId="280"/>
        </pc:sldMkLst>
        <pc:spChg chg="mod">
          <ac:chgData name="Marin Kaleb" userId="S::marin.kaleb@skole.hr::15063e29-ef4b-4baa-b436-0d95e629675d" providerId="AD" clId="Web-{282193DC-001E-7FA7-E97D-5DCF903B631F}" dt="2025-05-17T14:34:59.748" v="8" actId="20577"/>
          <ac:spMkLst>
            <pc:docMk/>
            <pc:sldMk cId="2897594422" sldId="280"/>
            <ac:spMk id="6" creationId="{A69ECDB4-90A8-34DE-6E21-2A21CAF70DAD}"/>
          </ac:spMkLst>
        </pc:spChg>
      </pc:sldChg>
      <pc:sldChg chg="modSp">
        <pc:chgData name="Marin Kaleb" userId="S::marin.kaleb@skole.hr::15063e29-ef4b-4baa-b436-0d95e629675d" providerId="AD" clId="Web-{282193DC-001E-7FA7-E97D-5DCF903B631F}" dt="2025-05-17T14:37:23.550" v="29" actId="20577"/>
        <pc:sldMkLst>
          <pc:docMk/>
          <pc:sldMk cId="2006316940" sldId="281"/>
        </pc:sldMkLst>
        <pc:spChg chg="mod">
          <ac:chgData name="Marin Kaleb" userId="S::marin.kaleb@skole.hr::15063e29-ef4b-4baa-b436-0d95e629675d" providerId="AD" clId="Web-{282193DC-001E-7FA7-E97D-5DCF903B631F}" dt="2025-05-17T14:37:23.550" v="29" actId="20577"/>
          <ac:spMkLst>
            <pc:docMk/>
            <pc:sldMk cId="2006316940" sldId="281"/>
            <ac:spMk id="9" creationId="{04264049-AC70-9306-4567-5EAEEA5E774E}"/>
          </ac:spMkLst>
        </pc:spChg>
      </pc:sldChg>
    </pc:docChg>
  </pc:docChgLst>
  <pc:docChgLst>
    <pc:chgData name="Marin Kaleb" userId="S::marin.kaleb@skole.hr::15063e29-ef4b-4baa-b436-0d95e629675d" providerId="AD" clId="Web-{38AE8142-3F4C-8B53-0E80-C8C2B9C02963}"/>
    <pc:docChg chg="modSld">
      <pc:chgData name="Marin Kaleb" userId="S::marin.kaleb@skole.hr::15063e29-ef4b-4baa-b436-0d95e629675d" providerId="AD" clId="Web-{38AE8142-3F4C-8B53-0E80-C8C2B9C02963}" dt="2025-04-27T11:34:43.512" v="2" actId="20577"/>
      <pc:docMkLst>
        <pc:docMk/>
      </pc:docMkLst>
      <pc:sldChg chg="modSp">
        <pc:chgData name="Marin Kaleb" userId="S::marin.kaleb@skole.hr::15063e29-ef4b-4baa-b436-0d95e629675d" providerId="AD" clId="Web-{38AE8142-3F4C-8B53-0E80-C8C2B9C02963}" dt="2025-04-27T11:34:43.512" v="2" actId="20577"/>
        <pc:sldMkLst>
          <pc:docMk/>
          <pc:sldMk cId="1642290178" sldId="279"/>
        </pc:sldMkLst>
        <pc:spChg chg="mod">
          <ac:chgData name="Marin Kaleb" userId="S::marin.kaleb@skole.hr::15063e29-ef4b-4baa-b436-0d95e629675d" providerId="AD" clId="Web-{38AE8142-3F4C-8B53-0E80-C8C2B9C02963}" dt="2025-04-27T11:34:43.512" v="2" actId="20577"/>
          <ac:spMkLst>
            <pc:docMk/>
            <pc:sldMk cId="1642290178" sldId="279"/>
            <ac:spMk id="6" creationId="{D74BE8F7-75A4-6CF2-114F-F060632EE112}"/>
          </ac:spMkLst>
        </pc:spChg>
      </pc:sldChg>
    </pc:docChg>
  </pc:docChgLst>
  <pc:docChgLst>
    <pc:chgData name="Marin Kaleb" userId="S::marin.kaleb@skole.hr::15063e29-ef4b-4baa-b436-0d95e629675d" providerId="AD" clId="Web-{ACDB9446-0163-A534-D487-29B6CAF802E0}"/>
    <pc:docChg chg="addSld modSld">
      <pc:chgData name="Marin Kaleb" userId="S::marin.kaleb@skole.hr::15063e29-ef4b-4baa-b436-0d95e629675d" providerId="AD" clId="Web-{ACDB9446-0163-A534-D487-29B6CAF802E0}" dt="2025-04-26T18:30:32.145" v="14"/>
      <pc:docMkLst>
        <pc:docMk/>
      </pc:docMkLst>
      <pc:sldChg chg="addSp delSp addAnim delAnim">
        <pc:chgData name="Marin Kaleb" userId="S::marin.kaleb@skole.hr::15063e29-ef4b-4baa-b436-0d95e629675d" providerId="AD" clId="Web-{ACDB9446-0163-A534-D487-29B6CAF802E0}" dt="2025-04-26T18:30:06.878" v="10"/>
        <pc:sldMkLst>
          <pc:docMk/>
          <pc:sldMk cId="0" sldId="260"/>
        </pc:sldMkLst>
        <pc:spChg chg="add">
          <ac:chgData name="Marin Kaleb" userId="S::marin.kaleb@skole.hr::15063e29-ef4b-4baa-b436-0d95e629675d" providerId="AD" clId="Web-{ACDB9446-0163-A534-D487-29B6CAF802E0}" dt="2025-04-26T18:30:03.612" v="9"/>
          <ac:spMkLst>
            <pc:docMk/>
            <pc:sldMk cId="0" sldId="260"/>
            <ac:spMk id="8" creationId="{18597D17-AEE3-256F-4791-C96686384084}"/>
          </ac:spMkLst>
        </pc:spChg>
      </pc:sldChg>
      <pc:sldChg chg="addSp delSp addAnim delAnim">
        <pc:chgData name="Marin Kaleb" userId="S::marin.kaleb@skole.hr::15063e29-ef4b-4baa-b436-0d95e629675d" providerId="AD" clId="Web-{ACDB9446-0163-A534-D487-29B6CAF802E0}" dt="2025-04-26T18:30:32.145" v="14"/>
        <pc:sldMkLst>
          <pc:docMk/>
          <pc:sldMk cId="0" sldId="271"/>
        </pc:sldMkLst>
        <pc:spChg chg="add">
          <ac:chgData name="Marin Kaleb" userId="S::marin.kaleb@skole.hr::15063e29-ef4b-4baa-b436-0d95e629675d" providerId="AD" clId="Web-{ACDB9446-0163-A534-D487-29B6CAF802E0}" dt="2025-04-26T18:30:17.269" v="12"/>
          <ac:spMkLst>
            <pc:docMk/>
            <pc:sldMk cId="0" sldId="271"/>
            <ac:spMk id="8" creationId="{A9556157-AA1B-217C-8E74-72999CC2755E}"/>
          </ac:spMkLst>
        </pc:spChg>
      </pc:sldChg>
      <pc:sldChg chg="delSp delAnim modAnim">
        <pc:chgData name="Marin Kaleb" userId="S::marin.kaleb@skole.hr::15063e29-ef4b-4baa-b436-0d95e629675d" providerId="AD" clId="Web-{ACDB9446-0163-A534-D487-29B6CAF802E0}" dt="2025-04-26T18:27:06.725" v="4"/>
        <pc:sldMkLst>
          <pc:docMk/>
          <pc:sldMk cId="0" sldId="272"/>
        </pc:sldMkLst>
      </pc:sldChg>
      <pc:sldChg chg="addSp delSp add replId delAnim">
        <pc:chgData name="Marin Kaleb" userId="S::marin.kaleb@skole.hr::15063e29-ef4b-4baa-b436-0d95e629675d" providerId="AD" clId="Web-{ACDB9446-0163-A534-D487-29B6CAF802E0}" dt="2025-04-26T18:29:12.421" v="7"/>
        <pc:sldMkLst>
          <pc:docMk/>
          <pc:sldMk cId="1581982661" sldId="278"/>
        </pc:sldMkLst>
        <pc:spChg chg="add">
          <ac:chgData name="Marin Kaleb" userId="S::marin.kaleb@skole.hr::15063e29-ef4b-4baa-b436-0d95e629675d" providerId="AD" clId="Web-{ACDB9446-0163-A534-D487-29B6CAF802E0}" dt="2025-04-26T18:29:12.421" v="7"/>
          <ac:spMkLst>
            <pc:docMk/>
            <pc:sldMk cId="1581982661" sldId="278"/>
            <ac:spMk id="11" creationId="{0B32418D-0274-91A7-42D8-19ADBFAB49C4}"/>
          </ac:spMkLst>
        </pc:spChg>
      </pc:sldChg>
    </pc:docChg>
  </pc:docChgLst>
  <pc:docChgLst>
    <pc:chgData name="Marin Kaleb" userId="S::marin.kaleb@skole.hr::15063e29-ef4b-4baa-b436-0d95e629675d" providerId="AD" clId="Web-{EFECE01C-3D9F-61A5-995B-57BBEE09E393}"/>
    <pc:docChg chg="modSld">
      <pc:chgData name="Marin Kaleb" userId="S::marin.kaleb@skole.hr::15063e29-ef4b-4baa-b436-0d95e629675d" providerId="AD" clId="Web-{EFECE01C-3D9F-61A5-995B-57BBEE09E393}" dt="2025-04-26T18:24:07.595" v="7"/>
      <pc:docMkLst>
        <pc:docMk/>
      </pc:docMkLst>
      <pc:sldChg chg="modSp addAnim delAnim">
        <pc:chgData name="Marin Kaleb" userId="S::marin.kaleb@skole.hr::15063e29-ef4b-4baa-b436-0d95e629675d" providerId="AD" clId="Web-{EFECE01C-3D9F-61A5-995B-57BBEE09E393}" dt="2025-04-26T18:24:07.595" v="7"/>
        <pc:sldMkLst>
          <pc:docMk/>
          <pc:sldMk cId="0" sldId="258"/>
        </pc:sldMkLst>
        <pc:picChg chg="mod">
          <ac:chgData name="Marin Kaleb" userId="S::marin.kaleb@skole.hr::15063e29-ef4b-4baa-b436-0d95e629675d" providerId="AD" clId="Web-{EFECE01C-3D9F-61A5-995B-57BBEE09E393}" dt="2025-04-26T18:24:07.595" v="7"/>
          <ac:picMkLst>
            <pc:docMk/>
            <pc:sldMk cId="0" sldId="258"/>
            <ac:picMk id="7" creationId="{1B6B7D2A-3822-BEAF-2F11-0F72A5CE3B2D}"/>
          </ac:picMkLst>
        </pc:picChg>
      </pc:sldChg>
    </pc:docChg>
  </pc:docChgLst>
  <pc:docChgLst>
    <pc:chgData name="Gost korisnik" userId="S::urn:spo:tenantanon#9b5af216-c634-4b80-ab02-0c9a3d029091::" providerId="AD" clId="Web-{C3987486-77E0-4AE6-74B0-134A225CDAAF}"/>
    <pc:docChg chg="addSld delSld modSld sldOrd">
      <pc:chgData name="Gost korisnik" userId="S::urn:spo:tenantanon#9b5af216-c634-4b80-ab02-0c9a3d029091::" providerId="AD" clId="Web-{C3987486-77E0-4AE6-74B0-134A225CDAAF}" dt="2025-05-17T13:07:31.016" v="4"/>
      <pc:docMkLst>
        <pc:docMk/>
      </pc:docMkLst>
      <pc:sldChg chg="delSp add replId">
        <pc:chgData name="Gost korisnik" userId="S::urn:spo:tenantanon#9b5af216-c634-4b80-ab02-0c9a3d029091::" providerId="AD" clId="Web-{C3987486-77E0-4AE6-74B0-134A225CDAAF}" dt="2025-05-17T13:07:31.016" v="4"/>
        <pc:sldMkLst>
          <pc:docMk/>
          <pc:sldMk cId="2897594422" sldId="280"/>
        </pc:sldMkLst>
        <pc:picChg chg="del">
          <ac:chgData name="Gost korisnik" userId="S::urn:spo:tenantanon#9b5af216-c634-4b80-ab02-0c9a3d029091::" providerId="AD" clId="Web-{C3987486-77E0-4AE6-74B0-134A225CDAAF}" dt="2025-05-17T13:07:31.016" v="4"/>
          <ac:picMkLst>
            <pc:docMk/>
            <pc:sldMk cId="2897594422" sldId="280"/>
            <ac:picMk id="7" creationId="{DC9F93AF-2558-D33E-AC41-38F21FAFA526}"/>
          </ac:picMkLst>
        </pc:picChg>
      </pc:sldChg>
      <pc:sldChg chg="add del ord replId">
        <pc:chgData name="Gost korisnik" userId="S::urn:spo:tenantanon#9b5af216-c634-4b80-ab02-0c9a3d029091::" providerId="AD" clId="Web-{C3987486-77E0-4AE6-74B0-134A225CDAAF}" dt="2025-05-17T13:07:23.203" v="2"/>
        <pc:sldMkLst>
          <pc:docMk/>
          <pc:sldMk cId="4184357737" sldId="280"/>
        </pc:sldMkLst>
      </pc:sldChg>
    </pc:docChg>
  </pc:docChgLst>
  <pc:docChgLst>
    <pc:chgData name="Marin Kaleb" userId="S::marin.kaleb@skole.hr::15063e29-ef4b-4baa-b436-0d95e629675d" providerId="AD" clId="Web-{C0EE7CB8-0E28-8846-5B14-CAB6A12337BC}"/>
    <pc:docChg chg="addSld delSld modSld">
      <pc:chgData name="Marin Kaleb" userId="S::marin.kaleb@skole.hr::15063e29-ef4b-4baa-b436-0d95e629675d" providerId="AD" clId="Web-{C0EE7CB8-0E28-8846-5B14-CAB6A12337BC}" dt="2025-05-17T14:30:44.249" v="437" actId="20577"/>
      <pc:docMkLst>
        <pc:docMk/>
      </pc:docMkLst>
      <pc:sldChg chg="addSp delSp modSp">
        <pc:chgData name="Marin Kaleb" userId="S::marin.kaleb@skole.hr::15063e29-ef4b-4baa-b436-0d95e629675d" providerId="AD" clId="Web-{C0EE7CB8-0E28-8846-5B14-CAB6A12337BC}" dt="2025-05-17T13:54:22.028" v="387"/>
        <pc:sldMkLst>
          <pc:docMk/>
          <pc:sldMk cId="1581982661" sldId="278"/>
        </pc:sldMkLst>
        <pc:spChg chg="add del">
          <ac:chgData name="Marin Kaleb" userId="S::marin.kaleb@skole.hr::15063e29-ef4b-4baa-b436-0d95e629675d" providerId="AD" clId="Web-{C0EE7CB8-0E28-8846-5B14-CAB6A12337BC}" dt="2025-05-17T13:30:41.621" v="206"/>
          <ac:spMkLst>
            <pc:docMk/>
            <pc:sldMk cId="1581982661" sldId="278"/>
            <ac:spMk id="6" creationId="{38D82C14-3114-0154-B41D-23BE20540AF1}"/>
          </ac:spMkLst>
        </pc:spChg>
        <pc:spChg chg="mod">
          <ac:chgData name="Marin Kaleb" userId="S::marin.kaleb@skole.hr::15063e29-ef4b-4baa-b436-0d95e629675d" providerId="AD" clId="Web-{C0EE7CB8-0E28-8846-5B14-CAB6A12337BC}" dt="2025-05-17T13:30:35.011" v="204" actId="1076"/>
          <ac:spMkLst>
            <pc:docMk/>
            <pc:sldMk cId="1581982661" sldId="278"/>
            <ac:spMk id="8" creationId="{3F128ED3-B3CA-591E-4CE5-B4A505130C1B}"/>
          </ac:spMkLst>
        </pc:spChg>
        <pc:spChg chg="add del">
          <ac:chgData name="Marin Kaleb" userId="S::marin.kaleb@skole.hr::15063e29-ef4b-4baa-b436-0d95e629675d" providerId="AD" clId="Web-{C0EE7CB8-0E28-8846-5B14-CAB6A12337BC}" dt="2025-05-17T13:54:22.028" v="387"/>
          <ac:spMkLst>
            <pc:docMk/>
            <pc:sldMk cId="1581982661" sldId="278"/>
            <ac:spMk id="12" creationId="{0BD0A260-0DFF-CAB2-8318-D86EDAC534BD}"/>
          </ac:spMkLst>
        </pc:spChg>
      </pc:sldChg>
      <pc:sldChg chg="addSp delSp modSp">
        <pc:chgData name="Marin Kaleb" userId="S::marin.kaleb@skole.hr::15063e29-ef4b-4baa-b436-0d95e629675d" providerId="AD" clId="Web-{C0EE7CB8-0E28-8846-5B14-CAB6A12337BC}" dt="2025-05-17T13:53:54.949" v="384" actId="20577"/>
        <pc:sldMkLst>
          <pc:docMk/>
          <pc:sldMk cId="2897594422" sldId="280"/>
        </pc:sldMkLst>
        <pc:spChg chg="mod">
          <ac:chgData name="Marin Kaleb" userId="S::marin.kaleb@skole.hr::15063e29-ef4b-4baa-b436-0d95e629675d" providerId="AD" clId="Web-{C0EE7CB8-0E28-8846-5B14-CAB6A12337BC}" dt="2025-05-17T13:30:57.137" v="210" actId="1076"/>
          <ac:spMkLst>
            <pc:docMk/>
            <pc:sldMk cId="2897594422" sldId="280"/>
            <ac:spMk id="5" creationId="{74A59F5E-F40F-85B4-AEFC-8024B2A3DE97}"/>
          </ac:spMkLst>
        </pc:spChg>
        <pc:spChg chg="mod">
          <ac:chgData name="Marin Kaleb" userId="S::marin.kaleb@skole.hr::15063e29-ef4b-4baa-b436-0d95e629675d" providerId="AD" clId="Web-{C0EE7CB8-0E28-8846-5B14-CAB6A12337BC}" dt="2025-05-17T13:53:54.949" v="384" actId="20577"/>
          <ac:spMkLst>
            <pc:docMk/>
            <pc:sldMk cId="2897594422" sldId="280"/>
            <ac:spMk id="6" creationId="{A69ECDB4-90A8-34DE-6E21-2A21CAF70DAD}"/>
          </ac:spMkLst>
        </pc:spChg>
        <pc:spChg chg="add mod">
          <ac:chgData name="Marin Kaleb" userId="S::marin.kaleb@skole.hr::15063e29-ef4b-4baa-b436-0d95e629675d" providerId="AD" clId="Web-{C0EE7CB8-0E28-8846-5B14-CAB6A12337BC}" dt="2025-05-17T13:32:37.281" v="245" actId="20577"/>
          <ac:spMkLst>
            <pc:docMk/>
            <pc:sldMk cId="2897594422" sldId="280"/>
            <ac:spMk id="10" creationId="{D80A31B8-23A9-C98B-2ED3-E93EBE650A6E}"/>
          </ac:spMkLst>
        </pc:spChg>
        <pc:picChg chg="add mod">
          <ac:chgData name="Marin Kaleb" userId="S::marin.kaleb@skole.hr::15063e29-ef4b-4baa-b436-0d95e629675d" providerId="AD" clId="Web-{C0EE7CB8-0E28-8846-5B14-CAB6A12337BC}" dt="2025-05-17T13:16:44.923" v="18" actId="1076"/>
          <ac:picMkLst>
            <pc:docMk/>
            <pc:sldMk cId="2897594422" sldId="280"/>
            <ac:picMk id="7" creationId="{EABB8406-4E47-63E7-942D-7CC3048E6C5D}"/>
          </ac:picMkLst>
        </pc:picChg>
        <pc:picChg chg="add del mod">
          <ac:chgData name="Marin Kaleb" userId="S::marin.kaleb@skole.hr::15063e29-ef4b-4baa-b436-0d95e629675d" providerId="AD" clId="Web-{C0EE7CB8-0E28-8846-5B14-CAB6A12337BC}" dt="2025-05-17T13:16:33.594" v="13"/>
          <ac:picMkLst>
            <pc:docMk/>
            <pc:sldMk cId="2897594422" sldId="280"/>
            <ac:picMk id="8" creationId="{26CE0738-FD83-7EC2-57B5-65DEBEC629E2}"/>
          </ac:picMkLst>
        </pc:picChg>
      </pc:sldChg>
      <pc:sldChg chg="add del">
        <pc:chgData name="Marin Kaleb" userId="S::marin.kaleb@skole.hr::15063e29-ef4b-4baa-b436-0d95e629675d" providerId="AD" clId="Web-{C0EE7CB8-0E28-8846-5B14-CAB6A12337BC}" dt="2025-05-17T13:22:27.480" v="142"/>
        <pc:sldMkLst>
          <pc:docMk/>
          <pc:sldMk cId="907519684" sldId="281"/>
        </pc:sldMkLst>
      </pc:sldChg>
      <pc:sldChg chg="addSp delSp modSp add replId">
        <pc:chgData name="Marin Kaleb" userId="S::marin.kaleb@skole.hr::15063e29-ef4b-4baa-b436-0d95e629675d" providerId="AD" clId="Web-{C0EE7CB8-0E28-8846-5B14-CAB6A12337BC}" dt="2025-05-17T14:30:44.249" v="437" actId="20577"/>
        <pc:sldMkLst>
          <pc:docMk/>
          <pc:sldMk cId="2006316940" sldId="281"/>
        </pc:sldMkLst>
        <pc:spChg chg="mod">
          <ac:chgData name="Marin Kaleb" userId="S::marin.kaleb@skole.hr::15063e29-ef4b-4baa-b436-0d95e629675d" providerId="AD" clId="Web-{C0EE7CB8-0E28-8846-5B14-CAB6A12337BC}" dt="2025-05-17T14:30:44.249" v="437" actId="20577"/>
          <ac:spMkLst>
            <pc:docMk/>
            <pc:sldMk cId="2006316940" sldId="281"/>
            <ac:spMk id="6" creationId="{D58D1580-1A3F-3722-1C5B-ECE2323652D8}"/>
          </ac:spMkLst>
        </pc:spChg>
        <pc:spChg chg="add mod">
          <ac:chgData name="Marin Kaleb" userId="S::marin.kaleb@skole.hr::15063e29-ef4b-4baa-b436-0d95e629675d" providerId="AD" clId="Web-{C0EE7CB8-0E28-8846-5B14-CAB6A12337BC}" dt="2025-05-17T13:57:07.017" v="434" actId="20577"/>
          <ac:spMkLst>
            <pc:docMk/>
            <pc:sldMk cId="2006316940" sldId="281"/>
            <ac:spMk id="9" creationId="{04264049-AC70-9306-4567-5EAEEA5E774E}"/>
          </ac:spMkLst>
        </pc:spChg>
        <pc:spChg chg="add del">
          <ac:chgData name="Marin Kaleb" userId="S::marin.kaleb@skole.hr::15063e29-ef4b-4baa-b436-0d95e629675d" providerId="AD" clId="Web-{C0EE7CB8-0E28-8846-5B14-CAB6A12337BC}" dt="2025-05-17T13:54:56.263" v="397"/>
          <ac:spMkLst>
            <pc:docMk/>
            <pc:sldMk cId="2006316940" sldId="281"/>
            <ac:spMk id="12" creationId="{19277498-67C3-D83A-B057-0D7C87E23931}"/>
          </ac:spMkLst>
        </pc:spChg>
        <pc:picChg chg="mod">
          <ac:chgData name="Marin Kaleb" userId="S::marin.kaleb@skole.hr::15063e29-ef4b-4baa-b436-0d95e629675d" providerId="AD" clId="Web-{C0EE7CB8-0E28-8846-5B14-CAB6A12337BC}" dt="2025-05-17T13:56:42.391" v="431" actId="1076"/>
          <ac:picMkLst>
            <pc:docMk/>
            <pc:sldMk cId="2006316940" sldId="281"/>
            <ac:picMk id="7" creationId="{B0AA5EA4-F0C1-1F6F-EA02-E3B95127B7E1}"/>
          </ac:picMkLst>
        </pc:picChg>
      </pc:sldChg>
      <pc:sldChg chg="add del">
        <pc:chgData name="Marin Kaleb" userId="S::marin.kaleb@skole.hr::15063e29-ef4b-4baa-b436-0d95e629675d" providerId="AD" clId="Web-{C0EE7CB8-0E28-8846-5B14-CAB6A12337BC}" dt="2025-05-17T13:22:20.152" v="140"/>
        <pc:sldMkLst>
          <pc:docMk/>
          <pc:sldMk cId="3694278313" sldId="281"/>
        </pc:sldMkLst>
      </pc:sldChg>
      <pc:sldChg chg="add del replId">
        <pc:chgData name="Marin Kaleb" userId="S::marin.kaleb@skole.hr::15063e29-ef4b-4baa-b436-0d95e629675d" providerId="AD" clId="Web-{C0EE7CB8-0E28-8846-5B14-CAB6A12337BC}" dt="2025-05-17T13:54:26.715" v="389"/>
        <pc:sldMkLst>
          <pc:docMk/>
          <pc:sldMk cId="647014476" sldId="282"/>
        </pc:sldMkLst>
      </pc:sldChg>
      <pc:sldChg chg="add del replId">
        <pc:chgData name="Marin Kaleb" userId="S::marin.kaleb@skole.hr::15063e29-ef4b-4baa-b436-0d95e629675d" providerId="AD" clId="Web-{C0EE7CB8-0E28-8846-5B14-CAB6A12337BC}" dt="2025-05-17T13:54:29.840" v="391"/>
        <pc:sldMkLst>
          <pc:docMk/>
          <pc:sldMk cId="2649946255" sldId="282"/>
        </pc:sldMkLst>
      </pc:sldChg>
    </pc:docChg>
  </pc:docChgLst>
  <pc:docChgLst>
    <pc:chgData name="Marin Kaleb" userId="S::marin.kaleb@skole.hr::15063e29-ef4b-4baa-b436-0d95e629675d" providerId="AD" clId="Web-{A085C3D3-4A2F-3CBE-77FA-369D0CF5001D}"/>
    <pc:docChg chg="addSld delSld modSld sldOrd">
      <pc:chgData name="Marin Kaleb" userId="S::marin.kaleb@skole.hr::15063e29-ef4b-4baa-b436-0d95e629675d" providerId="AD" clId="Web-{A085C3D3-4A2F-3CBE-77FA-369D0CF5001D}" dt="2025-05-17T16:12:26.205" v="289" actId="1076"/>
      <pc:docMkLst>
        <pc:docMk/>
      </pc:docMkLst>
      <pc:sldChg chg="addSp delSp modSp">
        <pc:chgData name="Marin Kaleb" userId="S::marin.kaleb@skole.hr::15063e29-ef4b-4baa-b436-0d95e629675d" providerId="AD" clId="Web-{A085C3D3-4A2F-3CBE-77FA-369D0CF5001D}" dt="2025-05-17T15:55:11.717" v="182"/>
        <pc:sldMkLst>
          <pc:docMk/>
          <pc:sldMk cId="0" sldId="260"/>
        </pc:sldMkLst>
        <pc:spChg chg="add del mod">
          <ac:chgData name="Marin Kaleb" userId="S::marin.kaleb@skole.hr::15063e29-ef4b-4baa-b436-0d95e629675d" providerId="AD" clId="Web-{A085C3D3-4A2F-3CBE-77FA-369D0CF5001D}" dt="2025-05-17T15:55:11.717" v="182"/>
          <ac:spMkLst>
            <pc:docMk/>
            <pc:sldMk cId="0" sldId="260"/>
            <ac:spMk id="7" creationId="{E29A9E41-331A-11EE-0C1D-29DC453E8FF1}"/>
          </ac:spMkLst>
        </pc:spChg>
      </pc:sldChg>
      <pc:sldChg chg="addSp modSp">
        <pc:chgData name="Marin Kaleb" userId="S::marin.kaleb@skole.hr::15063e29-ef4b-4baa-b436-0d95e629675d" providerId="AD" clId="Web-{A085C3D3-4A2F-3CBE-77FA-369D0CF5001D}" dt="2025-05-17T16:12:26.205" v="289" actId="1076"/>
        <pc:sldMkLst>
          <pc:docMk/>
          <pc:sldMk cId="0" sldId="277"/>
        </pc:sldMkLst>
        <pc:spChg chg="add mod">
          <ac:chgData name="Marin Kaleb" userId="S::marin.kaleb@skole.hr::15063e29-ef4b-4baa-b436-0d95e629675d" providerId="AD" clId="Web-{A085C3D3-4A2F-3CBE-77FA-369D0CF5001D}" dt="2025-05-17T16:12:26.205" v="289" actId="1076"/>
          <ac:spMkLst>
            <pc:docMk/>
            <pc:sldMk cId="0" sldId="277"/>
            <ac:spMk id="8" creationId="{37A2109D-8A51-81AA-5A93-37825A7B937D}"/>
          </ac:spMkLst>
        </pc:spChg>
      </pc:sldChg>
      <pc:sldChg chg="addSp">
        <pc:chgData name="Marin Kaleb" userId="S::marin.kaleb@skole.hr::15063e29-ef4b-4baa-b436-0d95e629675d" providerId="AD" clId="Web-{A085C3D3-4A2F-3CBE-77FA-369D0CF5001D}" dt="2025-05-17T14:42:41.909" v="1"/>
        <pc:sldMkLst>
          <pc:docMk/>
          <pc:sldMk cId="1581982661" sldId="278"/>
        </pc:sldMkLst>
        <pc:spChg chg="add">
          <ac:chgData name="Marin Kaleb" userId="S::marin.kaleb@skole.hr::15063e29-ef4b-4baa-b436-0d95e629675d" providerId="AD" clId="Web-{A085C3D3-4A2F-3CBE-77FA-369D0CF5001D}" dt="2025-05-17T14:42:41.550" v="0"/>
          <ac:spMkLst>
            <pc:docMk/>
            <pc:sldMk cId="1581982661" sldId="278"/>
            <ac:spMk id="6" creationId="{9AE348E0-A598-F46A-2384-302BB6E355F2}"/>
          </ac:spMkLst>
        </pc:spChg>
        <pc:spChg chg="add">
          <ac:chgData name="Marin Kaleb" userId="S::marin.kaleb@skole.hr::15063e29-ef4b-4baa-b436-0d95e629675d" providerId="AD" clId="Web-{A085C3D3-4A2F-3CBE-77FA-369D0CF5001D}" dt="2025-05-17T14:42:41.909" v="1"/>
          <ac:spMkLst>
            <pc:docMk/>
            <pc:sldMk cId="1581982661" sldId="278"/>
            <ac:spMk id="12" creationId="{4CE2A346-506B-C727-A6AE-531A18E0223E}"/>
          </ac:spMkLst>
        </pc:spChg>
      </pc:sldChg>
      <pc:sldChg chg="addSp delSp modSp add replId">
        <pc:chgData name="Marin Kaleb" userId="S::marin.kaleb@skole.hr::15063e29-ef4b-4baa-b436-0d95e629675d" providerId="AD" clId="Web-{A085C3D3-4A2F-3CBE-77FA-369D0CF5001D}" dt="2025-05-17T15:03:55.083" v="155" actId="1076"/>
        <pc:sldMkLst>
          <pc:docMk/>
          <pc:sldMk cId="3359554037" sldId="282"/>
        </pc:sldMkLst>
        <pc:spChg chg="del mod">
          <ac:chgData name="Marin Kaleb" userId="S::marin.kaleb@skole.hr::15063e29-ef4b-4baa-b436-0d95e629675d" providerId="AD" clId="Web-{A085C3D3-4A2F-3CBE-77FA-369D0CF5001D}" dt="2025-05-17T14:50:12.929" v="57"/>
          <ac:spMkLst>
            <pc:docMk/>
            <pc:sldMk cId="3359554037" sldId="282"/>
            <ac:spMk id="5" creationId="{854C9EAF-EF62-B100-07F3-FB4B358B7588}"/>
          </ac:spMkLst>
        </pc:spChg>
        <pc:spChg chg="del mod">
          <ac:chgData name="Marin Kaleb" userId="S::marin.kaleb@skole.hr::15063e29-ef4b-4baa-b436-0d95e629675d" providerId="AD" clId="Web-{A085C3D3-4A2F-3CBE-77FA-369D0CF5001D}" dt="2025-05-17T14:43:02.098" v="12"/>
          <ac:spMkLst>
            <pc:docMk/>
            <pc:sldMk cId="3359554037" sldId="282"/>
            <ac:spMk id="6" creationId="{F73CCB31-946B-1C70-EDA3-E1F14A54E237}"/>
          </ac:spMkLst>
        </pc:spChg>
        <pc:spChg chg="del">
          <ac:chgData name="Marin Kaleb" userId="S::marin.kaleb@skole.hr::15063e29-ef4b-4baa-b436-0d95e629675d" providerId="AD" clId="Web-{A085C3D3-4A2F-3CBE-77FA-369D0CF5001D}" dt="2025-05-17T14:43:04.208" v="13"/>
          <ac:spMkLst>
            <pc:docMk/>
            <pc:sldMk cId="3359554037" sldId="282"/>
            <ac:spMk id="8" creationId="{2D5CFE1F-664C-D4F1-AF16-339615FD8518}"/>
          </ac:spMkLst>
        </pc:spChg>
        <pc:spChg chg="del mod">
          <ac:chgData name="Marin Kaleb" userId="S::marin.kaleb@skole.hr::15063e29-ef4b-4baa-b436-0d95e629675d" providerId="AD" clId="Web-{A085C3D3-4A2F-3CBE-77FA-369D0CF5001D}" dt="2025-05-17T14:42:52.395" v="6"/>
          <ac:spMkLst>
            <pc:docMk/>
            <pc:sldMk cId="3359554037" sldId="282"/>
            <ac:spMk id="10" creationId="{33DAD2AA-9A9F-F525-3D62-462718647B43}"/>
          </ac:spMkLst>
        </pc:spChg>
        <pc:spChg chg="del mod">
          <ac:chgData name="Marin Kaleb" userId="S::marin.kaleb@skole.hr::15063e29-ef4b-4baa-b436-0d95e629675d" providerId="AD" clId="Web-{A085C3D3-4A2F-3CBE-77FA-369D0CF5001D}" dt="2025-05-17T14:42:57.817" v="8"/>
          <ac:spMkLst>
            <pc:docMk/>
            <pc:sldMk cId="3359554037" sldId="282"/>
            <ac:spMk id="11" creationId="{640010CF-9B60-19A1-2B2A-70BEDBF0699C}"/>
          </ac:spMkLst>
        </pc:spChg>
        <pc:spChg chg="del">
          <ac:chgData name="Marin Kaleb" userId="S::marin.kaleb@skole.hr::15063e29-ef4b-4baa-b436-0d95e629675d" providerId="AD" clId="Web-{A085C3D3-4A2F-3CBE-77FA-369D0CF5001D}" dt="2025-05-17T14:42:59.036" v="9"/>
          <ac:spMkLst>
            <pc:docMk/>
            <pc:sldMk cId="3359554037" sldId="282"/>
            <ac:spMk id="12" creationId="{A24F3A51-DBD5-77FF-585E-8D1C54DF60CC}"/>
          </ac:spMkLst>
        </pc:spChg>
        <pc:picChg chg="del">
          <ac:chgData name="Marin Kaleb" userId="S::marin.kaleb@skole.hr::15063e29-ef4b-4baa-b436-0d95e629675d" providerId="AD" clId="Web-{A085C3D3-4A2F-3CBE-77FA-369D0CF5001D}" dt="2025-05-17T14:42:59.786" v="10"/>
          <ac:picMkLst>
            <pc:docMk/>
            <pc:sldMk cId="3359554037" sldId="282"/>
            <ac:picMk id="7" creationId="{786879EA-13DC-222A-4900-961E189B8244}"/>
          </ac:picMkLst>
        </pc:picChg>
        <pc:picChg chg="add del mod">
          <ac:chgData name="Marin Kaleb" userId="S::marin.kaleb@skole.hr::15063e29-ef4b-4baa-b436-0d95e629675d" providerId="AD" clId="Web-{A085C3D3-4A2F-3CBE-77FA-369D0CF5001D}" dt="2025-05-17T14:44:27.388" v="29"/>
          <ac:picMkLst>
            <pc:docMk/>
            <pc:sldMk cId="3359554037" sldId="282"/>
            <ac:picMk id="13" creationId="{C2FD2D92-1E16-509F-8570-085561C87BD8}"/>
          </ac:picMkLst>
        </pc:picChg>
        <pc:picChg chg="add del mod modCrop">
          <ac:chgData name="Marin Kaleb" userId="S::marin.kaleb@skole.hr::15063e29-ef4b-4baa-b436-0d95e629675d" providerId="AD" clId="Web-{A085C3D3-4A2F-3CBE-77FA-369D0CF5001D}" dt="2025-05-17T14:55:36.390" v="121"/>
          <ac:picMkLst>
            <pc:docMk/>
            <pc:sldMk cId="3359554037" sldId="282"/>
            <ac:picMk id="14" creationId="{0EEC7492-F5E9-383E-90B8-2924755DEF56}"/>
          </ac:picMkLst>
        </pc:picChg>
        <pc:picChg chg="add mod modCrop">
          <ac:chgData name="Marin Kaleb" userId="S::marin.kaleb@skole.hr::15063e29-ef4b-4baa-b436-0d95e629675d" providerId="AD" clId="Web-{A085C3D3-4A2F-3CBE-77FA-369D0CF5001D}" dt="2025-05-17T15:03:55.083" v="155" actId="1076"/>
          <ac:picMkLst>
            <pc:docMk/>
            <pc:sldMk cId="3359554037" sldId="282"/>
            <ac:picMk id="15" creationId="{C55279D2-808B-BB0B-D1F2-70CB84E6243A}"/>
          </ac:picMkLst>
        </pc:picChg>
      </pc:sldChg>
      <pc:sldChg chg="addSp delSp modSp add replId">
        <pc:chgData name="Marin Kaleb" userId="S::marin.kaleb@skole.hr::15063e29-ef4b-4baa-b436-0d95e629675d" providerId="AD" clId="Web-{A085C3D3-4A2F-3CBE-77FA-369D0CF5001D}" dt="2025-05-17T15:03:44.083" v="154" actId="14100"/>
        <pc:sldMkLst>
          <pc:docMk/>
          <pc:sldMk cId="131896534" sldId="283"/>
        </pc:sldMkLst>
        <pc:picChg chg="add del mod">
          <ac:chgData name="Marin Kaleb" userId="S::marin.kaleb@skole.hr::15063e29-ef4b-4baa-b436-0d95e629675d" providerId="AD" clId="Web-{A085C3D3-4A2F-3CBE-77FA-369D0CF5001D}" dt="2025-05-17T14:53:55.883" v="96"/>
          <ac:picMkLst>
            <pc:docMk/>
            <pc:sldMk cId="131896534" sldId="283"/>
            <ac:picMk id="6" creationId="{629223A7-36F0-6C30-AD1D-85E35B3E94A4}"/>
          </ac:picMkLst>
        </pc:picChg>
        <pc:picChg chg="add del mod">
          <ac:chgData name="Marin Kaleb" userId="S::marin.kaleb@skole.hr::15063e29-ef4b-4baa-b436-0d95e629675d" providerId="AD" clId="Web-{A085C3D3-4A2F-3CBE-77FA-369D0CF5001D}" dt="2025-05-17T14:55:30.608" v="119"/>
          <ac:picMkLst>
            <pc:docMk/>
            <pc:sldMk cId="131896534" sldId="283"/>
            <ac:picMk id="8" creationId="{604ED224-5E74-ADDF-4C6C-757C992D7615}"/>
          </ac:picMkLst>
        </pc:picChg>
        <pc:picChg chg="add del">
          <ac:chgData name="Marin Kaleb" userId="S::marin.kaleb@skole.hr::15063e29-ef4b-4baa-b436-0d95e629675d" providerId="AD" clId="Web-{A085C3D3-4A2F-3CBE-77FA-369D0CF5001D}" dt="2025-05-17T14:54:41.917" v="108"/>
          <ac:picMkLst>
            <pc:docMk/>
            <pc:sldMk cId="131896534" sldId="283"/>
            <ac:picMk id="11" creationId="{5DD97F5E-7483-597B-0A49-8CD22152C2EB}"/>
          </ac:picMkLst>
        </pc:picChg>
        <pc:picChg chg="add del mod">
          <ac:chgData name="Marin Kaleb" userId="S::marin.kaleb@skole.hr::15063e29-ef4b-4baa-b436-0d95e629675d" providerId="AD" clId="Web-{A085C3D3-4A2F-3CBE-77FA-369D0CF5001D}" dt="2025-05-17T14:55:32.999" v="120"/>
          <ac:picMkLst>
            <pc:docMk/>
            <pc:sldMk cId="131896534" sldId="283"/>
            <ac:picMk id="12" creationId="{127FF03C-0CB6-3704-1D0D-EF893D2A7A5A}"/>
          </ac:picMkLst>
        </pc:picChg>
        <pc:picChg chg="del mod modCrop">
          <ac:chgData name="Marin Kaleb" userId="S::marin.kaleb@skole.hr::15063e29-ef4b-4baa-b436-0d95e629675d" providerId="AD" clId="Web-{A085C3D3-4A2F-3CBE-77FA-369D0CF5001D}" dt="2025-05-17T14:54:58.700" v="112"/>
          <ac:picMkLst>
            <pc:docMk/>
            <pc:sldMk cId="131896534" sldId="283"/>
            <ac:picMk id="14" creationId="{F4EFC049-FEF4-D60A-DAA5-AA36CE79CE92}"/>
          </ac:picMkLst>
        </pc:picChg>
        <pc:picChg chg="add mod modCrop">
          <ac:chgData name="Marin Kaleb" userId="S::marin.kaleb@skole.hr::15063e29-ef4b-4baa-b436-0d95e629675d" providerId="AD" clId="Web-{A085C3D3-4A2F-3CBE-77FA-369D0CF5001D}" dt="2025-05-17T15:03:36.738" v="152" actId="1076"/>
          <ac:picMkLst>
            <pc:docMk/>
            <pc:sldMk cId="131896534" sldId="283"/>
            <ac:picMk id="15" creationId="{0097002B-22C8-D069-7D63-78C785F92096}"/>
          </ac:picMkLst>
        </pc:picChg>
        <pc:picChg chg="add mod">
          <ac:chgData name="Marin Kaleb" userId="S::marin.kaleb@skole.hr::15063e29-ef4b-4baa-b436-0d95e629675d" providerId="AD" clId="Web-{A085C3D3-4A2F-3CBE-77FA-369D0CF5001D}" dt="2025-05-17T15:03:44.083" v="154" actId="14100"/>
          <ac:picMkLst>
            <pc:docMk/>
            <pc:sldMk cId="131896534" sldId="283"/>
            <ac:picMk id="16" creationId="{0E2A1827-3530-A156-C698-02E2FEB2EBB7}"/>
          </ac:picMkLst>
        </pc:picChg>
      </pc:sldChg>
      <pc:sldChg chg="add del replId">
        <pc:chgData name="Marin Kaleb" userId="S::marin.kaleb@skole.hr::15063e29-ef4b-4baa-b436-0d95e629675d" providerId="AD" clId="Web-{A085C3D3-4A2F-3CBE-77FA-369D0CF5001D}" dt="2025-05-17T14:44:33.872" v="33"/>
        <pc:sldMkLst>
          <pc:docMk/>
          <pc:sldMk cId="834535994" sldId="283"/>
        </pc:sldMkLst>
      </pc:sldChg>
      <pc:sldChg chg="add del replId">
        <pc:chgData name="Marin Kaleb" userId="S::marin.kaleb@skole.hr::15063e29-ef4b-4baa-b436-0d95e629675d" providerId="AD" clId="Web-{A085C3D3-4A2F-3CBE-77FA-369D0CF5001D}" dt="2025-05-17T14:44:29.716" v="31"/>
        <pc:sldMkLst>
          <pc:docMk/>
          <pc:sldMk cId="1043729228" sldId="283"/>
        </pc:sldMkLst>
      </pc:sldChg>
      <pc:sldChg chg="addSp delSp modSp add replId">
        <pc:chgData name="Marin Kaleb" userId="S::marin.kaleb@skole.hr::15063e29-ef4b-4baa-b436-0d95e629675d" providerId="AD" clId="Web-{A085C3D3-4A2F-3CBE-77FA-369D0CF5001D}" dt="2025-05-17T15:05:20.355" v="178" actId="1076"/>
        <pc:sldMkLst>
          <pc:docMk/>
          <pc:sldMk cId="658041261" sldId="284"/>
        </pc:sldMkLst>
        <pc:picChg chg="add mod modCrop">
          <ac:chgData name="Marin Kaleb" userId="S::marin.kaleb@skole.hr::15063e29-ef4b-4baa-b436-0d95e629675d" providerId="AD" clId="Web-{A085C3D3-4A2F-3CBE-77FA-369D0CF5001D}" dt="2025-05-17T15:05:15.105" v="177" actId="1076"/>
          <ac:picMkLst>
            <pc:docMk/>
            <pc:sldMk cId="658041261" sldId="284"/>
            <ac:picMk id="6" creationId="{59168371-67C8-9410-245A-24904BFCE267}"/>
          </ac:picMkLst>
        </pc:picChg>
        <pc:picChg chg="add mod modCrop">
          <ac:chgData name="Marin Kaleb" userId="S::marin.kaleb@skole.hr::15063e29-ef4b-4baa-b436-0d95e629675d" providerId="AD" clId="Web-{A085C3D3-4A2F-3CBE-77FA-369D0CF5001D}" dt="2025-05-17T15:05:20.355" v="178" actId="1076"/>
          <ac:picMkLst>
            <pc:docMk/>
            <pc:sldMk cId="658041261" sldId="284"/>
            <ac:picMk id="8" creationId="{B544A31F-0F5D-1945-6E8D-A1487959F478}"/>
          </ac:picMkLst>
        </pc:picChg>
        <pc:picChg chg="del mod modCrop">
          <ac:chgData name="Marin Kaleb" userId="S::marin.kaleb@skole.hr::15063e29-ef4b-4baa-b436-0d95e629675d" providerId="AD" clId="Web-{A085C3D3-4A2F-3CBE-77FA-369D0CF5001D}" dt="2025-05-17T14:55:39.672" v="122"/>
          <ac:picMkLst>
            <pc:docMk/>
            <pc:sldMk cId="658041261" sldId="284"/>
            <ac:picMk id="14" creationId="{16E75A8C-BF24-41B7-7C5E-2D77AC774F75}"/>
          </ac:picMkLst>
        </pc:picChg>
      </pc:sldChg>
      <pc:sldChg chg="delSp modSp add del ord replId delAnim">
        <pc:chgData name="Marin Kaleb" userId="S::marin.kaleb@skole.hr::15063e29-ef4b-4baa-b436-0d95e629675d" providerId="AD" clId="Web-{A085C3D3-4A2F-3CBE-77FA-369D0CF5001D}" dt="2025-05-17T16:11:52.499" v="286"/>
        <pc:sldMkLst>
          <pc:docMk/>
          <pc:sldMk cId="1843487057" sldId="285"/>
        </pc:sldMkLst>
        <pc:spChg chg="mod">
          <ac:chgData name="Marin Kaleb" userId="S::marin.kaleb@skole.hr::15063e29-ef4b-4baa-b436-0d95e629675d" providerId="AD" clId="Web-{A085C3D3-4A2F-3CBE-77FA-369D0CF5001D}" dt="2025-05-17T16:11:05.043" v="278" actId="1076"/>
          <ac:spMkLst>
            <pc:docMk/>
            <pc:sldMk cId="1843487057" sldId="285"/>
            <ac:spMk id="5" creationId="{3A0A2B22-1D8E-3CE3-3FE5-69D58D66C54C}"/>
          </ac:spMkLst>
        </pc:spChg>
        <pc:spChg chg="del">
          <ac:chgData name="Marin Kaleb" userId="S::marin.kaleb@skole.hr::15063e29-ef4b-4baa-b436-0d95e629675d" providerId="AD" clId="Web-{A085C3D3-4A2F-3CBE-77FA-369D0CF5001D}" dt="2025-05-17T16:07:16.245" v="219"/>
          <ac:spMkLst>
            <pc:docMk/>
            <pc:sldMk cId="1843487057" sldId="285"/>
            <ac:spMk id="6" creationId="{19C93C89-29AB-8892-B62C-4060DE1493FB}"/>
          </ac:spMkLst>
        </pc:spChg>
        <pc:picChg chg="del">
          <ac:chgData name="Marin Kaleb" userId="S::marin.kaleb@skole.hr::15063e29-ef4b-4baa-b436-0d95e629675d" providerId="AD" clId="Web-{A085C3D3-4A2F-3CBE-77FA-369D0CF5001D}" dt="2025-05-17T16:07:15.057" v="218"/>
          <ac:picMkLst>
            <pc:docMk/>
            <pc:sldMk cId="1843487057" sldId="285"/>
            <ac:picMk id="7" creationId="{48A69BCD-74E3-F146-C039-D5E0365950A3}"/>
          </ac:picMkLst>
        </pc:picChg>
      </pc:sldChg>
      <pc:sldChg chg="add del replId">
        <pc:chgData name="Marin Kaleb" userId="S::marin.kaleb@skole.hr::15063e29-ef4b-4baa-b436-0d95e629675d" providerId="AD" clId="Web-{A085C3D3-4A2F-3CBE-77FA-369D0CF5001D}" dt="2025-05-17T16:07:19.323" v="221"/>
        <pc:sldMkLst>
          <pc:docMk/>
          <pc:sldMk cId="4075127874" sldId="286"/>
        </pc:sldMkLst>
      </pc:sldChg>
    </pc:docChg>
  </pc:docChgLst>
  <pc:docChgLst>
    <pc:chgData name="Marin Kaleb" userId="S::marin.kaleb@skole.hr::15063e29-ef4b-4baa-b436-0d95e629675d" providerId="AD" clId="Web-{7A718189-FC81-DC7C-DF5A-316C670A1B86}"/>
    <pc:docChg chg="modSld">
      <pc:chgData name="Marin Kaleb" userId="S::marin.kaleb@skole.hr::15063e29-ef4b-4baa-b436-0d95e629675d" providerId="AD" clId="Web-{7A718189-FC81-DC7C-DF5A-316C670A1B86}" dt="2025-04-27T11:42:40.331" v="299"/>
      <pc:docMkLst>
        <pc:docMk/>
      </pc:docMkLst>
      <pc:sldChg chg="addSp modSp addAnim">
        <pc:chgData name="Marin Kaleb" userId="S::marin.kaleb@skole.hr::15063e29-ef4b-4baa-b436-0d95e629675d" providerId="AD" clId="Web-{7A718189-FC81-DC7C-DF5A-316C670A1B86}" dt="2025-04-27T11:42:40.331" v="299"/>
        <pc:sldMkLst>
          <pc:docMk/>
          <pc:sldMk cId="1642290178" sldId="279"/>
        </pc:sldMkLst>
        <pc:spChg chg="mod">
          <ac:chgData name="Marin Kaleb" userId="S::marin.kaleb@skole.hr::15063e29-ef4b-4baa-b436-0d95e629675d" providerId="AD" clId="Web-{7A718189-FC81-DC7C-DF5A-316C670A1B86}" dt="2025-04-27T11:39:40.107" v="198" actId="20577"/>
          <ac:spMkLst>
            <pc:docMk/>
            <pc:sldMk cId="1642290178" sldId="279"/>
            <ac:spMk id="5" creationId="{C3195465-AA83-2C58-7581-BDEDBE492840}"/>
          </ac:spMkLst>
        </pc:spChg>
        <pc:spChg chg="mod">
          <ac:chgData name="Marin Kaleb" userId="S::marin.kaleb@skole.hr::15063e29-ef4b-4baa-b436-0d95e629675d" providerId="AD" clId="Web-{7A718189-FC81-DC7C-DF5A-316C670A1B86}" dt="2025-04-27T11:41:01.203" v="296" actId="20577"/>
          <ac:spMkLst>
            <pc:docMk/>
            <pc:sldMk cId="1642290178" sldId="279"/>
            <ac:spMk id="6" creationId="{D74BE8F7-75A4-6CF2-114F-F060632EE112}"/>
          </ac:spMkLst>
        </pc:spChg>
        <pc:picChg chg="add mod">
          <ac:chgData name="Marin Kaleb" userId="S::marin.kaleb@skole.hr::15063e29-ef4b-4baa-b436-0d95e629675d" providerId="AD" clId="Web-{7A718189-FC81-DC7C-DF5A-316C670A1B86}" dt="2025-04-27T11:41:08.953" v="298" actId="1076"/>
          <ac:picMkLst>
            <pc:docMk/>
            <pc:sldMk cId="1642290178" sldId="279"/>
            <ac:picMk id="7" creationId="{4BA5542C-0418-F3AD-4AAF-AA98A9F74FBC}"/>
          </ac:picMkLst>
        </pc:picChg>
      </pc:sldChg>
    </pc:docChg>
  </pc:docChgLst>
  <pc:docChgLst>
    <pc:chgData name="Marin Kaleb" userId="15063e29-ef4b-4baa-b436-0d95e629675d" providerId="ADAL" clId="{5760B058-86D5-4B1F-950F-B8BABBE48797}"/>
    <pc:docChg chg="custSel addSld modSld">
      <pc:chgData name="Marin Kaleb" userId="15063e29-ef4b-4baa-b436-0d95e629675d" providerId="ADAL" clId="{5760B058-86D5-4B1F-950F-B8BABBE48797}" dt="2025-05-01T13:28:21.820" v="51" actId="20577"/>
      <pc:docMkLst>
        <pc:docMk/>
      </pc:docMkLst>
      <pc:sldChg chg="modTransition">
        <pc:chgData name="Marin Kaleb" userId="15063e29-ef4b-4baa-b436-0d95e629675d" providerId="ADAL" clId="{5760B058-86D5-4B1F-950F-B8BABBE48797}" dt="2025-04-26T18:03:21.293" v="0"/>
        <pc:sldMkLst>
          <pc:docMk/>
          <pc:sldMk cId="0" sldId="256"/>
        </pc:sldMkLst>
      </pc:sldChg>
      <pc:sldChg chg="modSp mod modTransition modAnim">
        <pc:chgData name="Marin Kaleb" userId="15063e29-ef4b-4baa-b436-0d95e629675d" providerId="ADAL" clId="{5760B058-86D5-4B1F-950F-B8BABBE48797}" dt="2025-04-26T18:25:34.281" v="32"/>
        <pc:sldMkLst>
          <pc:docMk/>
          <pc:sldMk cId="0" sldId="258"/>
        </pc:sldMkLst>
        <pc:spChg chg="mod">
          <ac:chgData name="Marin Kaleb" userId="15063e29-ef4b-4baa-b436-0d95e629675d" providerId="ADAL" clId="{5760B058-86D5-4B1F-950F-B8BABBE48797}" dt="2025-04-26T18:18:18.100" v="30" actId="1076"/>
          <ac:spMkLst>
            <pc:docMk/>
            <pc:sldMk cId="0" sldId="258"/>
            <ac:spMk id="8" creationId="{648B31CE-D07A-183A-ECE9-F9919DC9236C}"/>
          </ac:spMkLst>
        </pc:spChg>
        <pc:picChg chg="mod">
          <ac:chgData name="Marin Kaleb" userId="15063e29-ef4b-4baa-b436-0d95e629675d" providerId="ADAL" clId="{5760B058-86D5-4B1F-950F-B8BABBE48797}" dt="2025-04-26T18:18:37.044" v="31" actId="14100"/>
          <ac:picMkLst>
            <pc:docMk/>
            <pc:sldMk cId="0" sldId="258"/>
            <ac:picMk id="7" creationId="{1B6B7D2A-3822-BEAF-2F11-0F72A5CE3B2D}"/>
          </ac:picMkLst>
        </pc:picChg>
      </pc:sldChg>
      <pc:sldChg chg="modTransition">
        <pc:chgData name="Marin Kaleb" userId="15063e29-ef4b-4baa-b436-0d95e629675d" providerId="ADAL" clId="{5760B058-86D5-4B1F-950F-B8BABBE48797}" dt="2025-04-26T18:03:50.092" v="2"/>
        <pc:sldMkLst>
          <pc:docMk/>
          <pc:sldMk cId="0" sldId="260"/>
        </pc:sldMkLst>
      </pc:sldChg>
      <pc:sldChg chg="modTransition">
        <pc:chgData name="Marin Kaleb" userId="15063e29-ef4b-4baa-b436-0d95e629675d" providerId="ADAL" clId="{5760B058-86D5-4B1F-950F-B8BABBE48797}" dt="2025-04-26T18:04:13.044" v="10"/>
        <pc:sldMkLst>
          <pc:docMk/>
          <pc:sldMk cId="0" sldId="268"/>
        </pc:sldMkLst>
      </pc:sldChg>
      <pc:sldChg chg="modTransition">
        <pc:chgData name="Marin Kaleb" userId="15063e29-ef4b-4baa-b436-0d95e629675d" providerId="ADAL" clId="{5760B058-86D5-4B1F-950F-B8BABBE48797}" dt="2025-04-26T18:04:24.455" v="13"/>
        <pc:sldMkLst>
          <pc:docMk/>
          <pc:sldMk cId="0" sldId="269"/>
        </pc:sldMkLst>
      </pc:sldChg>
      <pc:sldChg chg="modTransition">
        <pc:chgData name="Marin Kaleb" userId="15063e29-ef4b-4baa-b436-0d95e629675d" providerId="ADAL" clId="{5760B058-86D5-4B1F-950F-B8BABBE48797}" dt="2025-04-26T18:04:25.619" v="14"/>
        <pc:sldMkLst>
          <pc:docMk/>
          <pc:sldMk cId="0" sldId="270"/>
        </pc:sldMkLst>
      </pc:sldChg>
      <pc:sldChg chg="modTransition">
        <pc:chgData name="Marin Kaleb" userId="15063e29-ef4b-4baa-b436-0d95e629675d" providerId="ADAL" clId="{5760B058-86D5-4B1F-950F-B8BABBE48797}" dt="2025-04-26T18:03:55.383" v="3"/>
        <pc:sldMkLst>
          <pc:docMk/>
          <pc:sldMk cId="0" sldId="271"/>
        </pc:sldMkLst>
      </pc:sldChg>
      <pc:sldChg chg="modTransition modAnim">
        <pc:chgData name="Marin Kaleb" userId="15063e29-ef4b-4baa-b436-0d95e629675d" providerId="ADAL" clId="{5760B058-86D5-4B1F-950F-B8BABBE48797}" dt="2025-04-26T18:04:48.120" v="19"/>
        <pc:sldMkLst>
          <pc:docMk/>
          <pc:sldMk cId="0" sldId="272"/>
        </pc:sldMkLst>
      </pc:sldChg>
      <pc:sldChg chg="addSp delSp modSp mod modTransition">
        <pc:chgData name="Marin Kaleb" userId="15063e29-ef4b-4baa-b436-0d95e629675d" providerId="ADAL" clId="{5760B058-86D5-4B1F-950F-B8BABBE48797}" dt="2025-05-01T13:28:21.820" v="51" actId="20577"/>
        <pc:sldMkLst>
          <pc:docMk/>
          <pc:sldMk cId="0" sldId="274"/>
        </pc:sldMkLst>
        <pc:spChg chg="mod">
          <ac:chgData name="Marin Kaleb" userId="15063e29-ef4b-4baa-b436-0d95e629675d" providerId="ADAL" clId="{5760B058-86D5-4B1F-950F-B8BABBE48797}" dt="2025-05-01T13:28:21.820" v="51" actId="20577"/>
          <ac:spMkLst>
            <pc:docMk/>
            <pc:sldMk cId="0" sldId="274"/>
            <ac:spMk id="6" creationId="{49A04B79-1E1E-3643-F339-98511EB5F2A7}"/>
          </ac:spMkLst>
        </pc:spChg>
      </pc:sldChg>
      <pc:sldChg chg="modTransition">
        <pc:chgData name="Marin Kaleb" userId="15063e29-ef4b-4baa-b436-0d95e629675d" providerId="ADAL" clId="{5760B058-86D5-4B1F-950F-B8BABBE48797}" dt="2025-04-26T18:04:26.985" v="15"/>
        <pc:sldMkLst>
          <pc:docMk/>
          <pc:sldMk cId="0" sldId="275"/>
        </pc:sldMkLst>
      </pc:sldChg>
      <pc:sldChg chg="modTransition">
        <pc:chgData name="Marin Kaleb" userId="15063e29-ef4b-4baa-b436-0d95e629675d" providerId="ADAL" clId="{5760B058-86D5-4B1F-950F-B8BABBE48797}" dt="2025-04-26T18:04:28.806" v="16"/>
        <pc:sldMkLst>
          <pc:docMk/>
          <pc:sldMk cId="0" sldId="276"/>
        </pc:sldMkLst>
      </pc:sldChg>
      <pc:sldChg chg="addSp modSp modTransition">
        <pc:chgData name="Marin Kaleb" userId="15063e29-ef4b-4baa-b436-0d95e629675d" providerId="ADAL" clId="{5760B058-86D5-4B1F-950F-B8BABBE48797}" dt="2025-04-26T18:06:26.399" v="23"/>
        <pc:sldMkLst>
          <pc:docMk/>
          <pc:sldMk cId="0" sldId="277"/>
        </pc:sldMkLst>
        <pc:spChg chg="add mod">
          <ac:chgData name="Marin Kaleb" userId="15063e29-ef4b-4baa-b436-0d95e629675d" providerId="ADAL" clId="{5760B058-86D5-4B1F-950F-B8BABBE48797}" dt="2025-04-26T18:06:26.399" v="23"/>
          <ac:spMkLst>
            <pc:docMk/>
            <pc:sldMk cId="0" sldId="277"/>
            <ac:spMk id="7" creationId="{C7DF3A83-18EE-78AD-D17E-53D822A90C5D}"/>
          </ac:spMkLst>
        </pc:spChg>
      </pc:sldChg>
      <pc:sldChg chg="delSp modSp add mod">
        <pc:chgData name="Marin Kaleb" userId="15063e29-ef4b-4baa-b436-0d95e629675d" providerId="ADAL" clId="{5760B058-86D5-4B1F-950F-B8BABBE48797}" dt="2025-05-01T13:27:40.397" v="47" actId="20577"/>
        <pc:sldMkLst>
          <pc:docMk/>
          <pc:sldMk cId="1642290178" sldId="279"/>
        </pc:sldMkLst>
        <pc:spChg chg="mod">
          <ac:chgData name="Marin Kaleb" userId="15063e29-ef4b-4baa-b436-0d95e629675d" providerId="ADAL" clId="{5760B058-86D5-4B1F-950F-B8BABBE48797}" dt="2025-05-01T13:27:40.397" v="47" actId="20577"/>
          <ac:spMkLst>
            <pc:docMk/>
            <pc:sldMk cId="1642290178" sldId="279"/>
            <ac:spMk id="6" creationId="{D74BE8F7-75A4-6CF2-114F-F060632EE112}"/>
          </ac:spMkLst>
        </pc:spChg>
        <pc:picChg chg="mod">
          <ac:chgData name="Marin Kaleb" userId="15063e29-ef4b-4baa-b436-0d95e629675d" providerId="ADAL" clId="{5760B058-86D5-4B1F-950F-B8BABBE48797}" dt="2025-05-01T13:27:22.317" v="37" actId="1076"/>
          <ac:picMkLst>
            <pc:docMk/>
            <pc:sldMk cId="1642290178" sldId="279"/>
            <ac:picMk id="7" creationId="{4BA5542C-0418-F3AD-4AAF-AA98A9F74FB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72095680-75D3-5F23-C88D-D0D73DF5DB4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ADEA0F4-887E-2E0B-2D02-1A255FFE10A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AB7A7D7D-65AF-4E58-8180-E3C73EA890AB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FF47D464-DE7D-0B38-1702-ED01EF7477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CE38E1A6-A783-DF6C-BD33-53B7CED0917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22A2E3C-CB7F-9655-5A00-B3F334D1FF1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35E9C00-20B1-7948-9DAE-12571941CF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B3729440-B505-4084-9C33-ABAC00F5FED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45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6AE83D97-E213-E40D-B353-7EED8F244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AB3B8E6E-A083-72B8-4C25-EA1323BBF9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5F9781C-CC45-33C0-87A3-5E56A1AB659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944C82-87A3-4210-A1C3-344CD6CE41C0}" type="slidenum">
              <a:t>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850CD7-18EF-BD3E-9191-BF088994A0A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5A423C-0F82-A943-89A6-65AE79466FB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5F014DE-46AC-6128-9091-BACC6524CF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6CCDDF-F55A-494C-B0EC-A032036B0F4B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8008BCB-2A40-508A-3F58-49D7C74AE3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5D51904-5E75-77CE-3E06-8533BE3E9F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9F4EC-840A-44B9-B013-04F92BDEE286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79122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3E8413-A8C4-22A6-13E1-E04BB2C514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169C21B-A5A7-169F-7003-C47E9057E3A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6A7353-03DE-3B06-E07E-473B9A03DF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A992AF-A270-419B-A6A7-16D6B7071F5B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ECB015-6512-903E-208A-A7840A8FB0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53CDF79-1849-B84C-209C-534D7C894E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004D39-8E0A-4A92-940B-877DB06D8D6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223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5A35A21-D805-1980-3877-96A0B298339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553DD5A-2CD6-A2FE-C903-9A2B76D21D5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72E224B-41A8-6DE6-5E58-342AD9FFBD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B1D590-457E-401E-AB7C-1D26EA8F7BB9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AF3578D-2948-C9B1-EABF-6D41E1A3A8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74D282-9BDC-720A-C2A9-C47E047A76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390EEA-E8BB-42E5-ADF6-6A8F364FCB2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749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F722EC-277E-0476-563D-36BFF8E824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9DA479-7723-E06B-C485-966927737C2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35EBEB1-3C1D-8BA5-84CA-0748C5D3FE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D5E833-F2AA-47AF-B894-82047D761B4C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4A1F3CD-386B-952B-9AEE-B0E25AE9B0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88B516D-2054-444E-940A-265C5BAEDE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8AF45F-9064-45C8-A013-300E3F8C13D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00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3D11B1-E076-CB5D-B24A-BD60954ED9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442386-76D0-AF5E-96A4-604F0724A9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5CB01C-7C5C-5C21-2309-6D7F72CC92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1E3406-9342-45C2-A7D0-5DE3DCF1401A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58BB6A5-82FE-5D61-2C46-3B4D456E1E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30FF570-6963-FF73-92AE-10E3905DBB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7076B0-00A0-489F-9243-1B830E8DFA3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2203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995D6D-C893-8DE9-8EC6-0E6ADD1B5A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D5830F-AE28-A6B2-9C92-61DC89F422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82F44A8-D3DC-19B3-CFE6-8FD3670189E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14C9098-F8B6-1B65-CDA0-7E7F94EF5B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589360-1563-4F02-8C03-BA0037421364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EEC38EA-8E57-D08D-FF24-CAB28CAC16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A7F7FFB-6EEC-F64C-26AF-0D33DD9817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21880E-895C-4AE1-902F-65D5D9E94B5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000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058980-975E-A275-212C-2931850736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63F8509-3F8A-D8CE-EB7E-7955C0D8C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63DA3C-036C-05F8-DF07-ECF083F9504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9D85714-6F8C-AA9B-99A0-13FF30281E1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58796AF-95E5-3B17-7EDE-4017A2EA4CA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8DCFA3E-894F-DA92-2DFD-8FBC2F8EA3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B5F951-FF1E-4289-BE3C-47C51485E1D4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81B98E6-F153-D562-D4E4-13C3E95010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CF9396B-60B2-0E3E-3E31-8F076A64D3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5B3295-7ABE-43BA-AF7C-A67D1FC2E77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40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034D19-32B3-3A7A-3117-E3DEA1BFA8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8A09D3E-A72B-F8B8-6E4D-164803AD55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8608D7-043B-4116-A359-AEA4C489B345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63B82355-F877-D78A-B6D4-C9339A893A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0450E62-FF6C-4AAE-6346-EC204094E0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884B73-22D2-43F1-BA60-1267D0BEFCC0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404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D3639DE-2995-14DE-9A0B-D064FECC08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C3C21D-92A5-42D2-BD19-CF500A606726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503AACB-AD29-51E8-0E76-384BAC8396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F637846-30AA-C4D7-70E7-2B40E09118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4AD711-9760-4DF8-9752-0188D3AA0B0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259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4A0072-FE61-3A84-23BD-5B9619351A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6AB2C56-E0C7-0A7A-B275-4F509CD4F5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69D1F4E-59BE-1EFE-FFFC-CBC3CF1EB97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0E6DF77-A8B6-3D07-803D-7AA96D6684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1F610E-0979-4FF5-832F-C025B9325ED7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537B059-FE58-6679-E554-9E7E66E50D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6B295FA-A06F-BFDD-FBF0-55B8F5C51B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B8079B-D169-44B8-B111-08EC11C68DFA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156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13D1EB-3B8A-539F-5046-60273E5DB7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DF91841-28A1-F87C-6A1A-3FADBB4677B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14D4996-FE9C-51F3-32A2-F76BA779397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B2E4E45-1FAE-BBA3-60EA-7209C46E59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147F67-0E0F-40B9-85AC-791A2435A7CB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23F6C42-C839-DC15-F9D5-2C30A106C2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366C449-D568-3E21-AB63-B2B4695169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0CC461-668F-42C5-8E34-C8C98562AC4F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899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4F05C2F-2C70-465F-C7F8-154A032350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4506F9E-2DCC-F8A0-1A0B-5FDF48B45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8B77E8B-AFE5-E930-1F31-A7CE22BEE6F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6AEAC26-42FF-4068-9EC1-86ED79AD3860}" type="datetime1">
              <a:rPr lang="hr-HR"/>
              <a:pPr lvl="0"/>
              <a:t>30.5.2025.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CED42FF-B177-AC5E-3249-4918C6893AB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14C0DD7-0F5D-31CE-6B33-5304F061168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D350183-6844-41D6-869B-75A9C4247705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r-H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hr-H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hr-H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CFAA10-60D9-F384-4580-D028C744EFC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12898" y="1716368"/>
            <a:ext cx="9144000" cy="2387598"/>
          </a:xfrm>
        </p:spPr>
        <p:txBody>
          <a:bodyPr>
            <a:normAutofit fontScale="90000"/>
          </a:bodyPr>
          <a:lstStyle/>
          <a:p>
            <a:pPr lvl="0"/>
            <a:r>
              <a:rPr lang="hr-HR" sz="7200" b="1" dirty="0">
                <a:latin typeface="Times New Roman"/>
                <a:cs typeface="Angsana New"/>
              </a:rPr>
              <a:t>UTJECANJE GLAZBE NA MOZAK</a:t>
            </a:r>
          </a:p>
        </p:txBody>
      </p:sp>
      <p:pic>
        <p:nvPicPr>
          <p:cNvPr id="3" name="Slika 4">
            <a:extLst>
              <a:ext uri="{FF2B5EF4-FFF2-40B4-BE49-F238E27FC236}">
                <a16:creationId xmlns:a16="http://schemas.microsoft.com/office/drawing/2014/main" id="{39DB387E-F8B0-6A5A-5F78-0876970C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id="{FAE5D978-3521-C68F-94C7-583EC9FB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Slika 15" descr="Slika na kojoj se prikazuje crtić, ukrasni isječci, smješko, Crtić&#10;&#10;Sadržaj generiran umjetnom inteligencijom može biti netočan.">
            <a:extLst>
              <a:ext uri="{FF2B5EF4-FFF2-40B4-BE49-F238E27FC236}">
                <a16:creationId xmlns:a16="http://schemas.microsoft.com/office/drawing/2014/main" id="{C79C4DCF-0603-AF66-7E5F-5EC187F08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462" y="595182"/>
            <a:ext cx="3779516" cy="56692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776C874-9F21-FE30-2FAB-3D519EEBC0FE}"/>
              </a:ext>
            </a:extLst>
          </p:cNvPr>
          <p:cNvSpPr txBox="1"/>
          <p:nvPr/>
        </p:nvSpPr>
        <p:spPr>
          <a:xfrm>
            <a:off x="592682" y="4248927"/>
            <a:ext cx="7478329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cs typeface="Angsana New"/>
              </a:rPr>
              <a:t>Marijeta </a:t>
            </a:r>
            <a:r>
              <a:rPr lang="hr-HR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/>
                <a:cs typeface="Angsana New"/>
              </a:rPr>
              <a:t>Dragobratović</a:t>
            </a: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cs typeface="Angsana New"/>
              </a:rPr>
              <a:t> 8.c, Marin Kaleb 8.c, Marijeta </a:t>
            </a:r>
            <a:r>
              <a:rPr lang="hr-HR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/>
                <a:cs typeface="Angsana New"/>
              </a:rPr>
              <a:t>Stanjko</a:t>
            </a: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cs typeface="Angsana New"/>
              </a:rPr>
              <a:t> 8.c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 dirty="0">
              <a:solidFill>
                <a:srgbClr val="000000"/>
              </a:solidFill>
              <a:uFillTx/>
              <a:latin typeface="Angsana New"/>
              <a:cs typeface="Angsana New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366CA9EF-D3E0-293C-9C8C-988CE2D5B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3ED94E9C-0F01-A73E-60FA-E1C608955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3B3E77C8-92E5-50CC-C27B-20AAE12382A6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CC81D5AF-6119-C887-BDBB-4EF99648F7AD}"/>
              </a:ext>
            </a:extLst>
          </p:cNvPr>
          <p:cNvSpPr txBox="1"/>
          <p:nvPr/>
        </p:nvSpPr>
        <p:spPr>
          <a:xfrm>
            <a:off x="168322" y="847155"/>
            <a:ext cx="8807219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Kako različita glazba utječe na mozak?</a:t>
            </a: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BEB29988-90D1-88CE-27EB-94A91150B991}"/>
              </a:ext>
            </a:extLst>
          </p:cNvPr>
          <p:cNvSpPr txBox="1"/>
          <p:nvPr/>
        </p:nvSpPr>
        <p:spPr>
          <a:xfrm>
            <a:off x="168322" y="2368204"/>
            <a:ext cx="6232852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klasična glazba: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smanjuje stres, pomaže pri spavanju, potiče </a:t>
            </a:r>
            <a:r>
              <a:rPr lang="hr-HR" sz="2400" b="0" i="0" u="none" strike="noStrike" kern="0" cap="none" spc="0" baseline="0" err="1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koncetraciju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i pamćenje, razvija kreativnost…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jazz glazba: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poboljšava povezivanje neurona, trenira fokus, potiče kreativnost…</a:t>
            </a:r>
          </a:p>
        </p:txBody>
      </p:sp>
      <p:pic>
        <p:nvPicPr>
          <p:cNvPr id="7" name="Slika 10" descr="Slika na kojoj se prikazuje crtež, ilustracija, tekst, skeč&#10;&#10;Sadržaj generiran umjetnom inteligencijom može biti netočan.">
            <a:extLst>
              <a:ext uri="{FF2B5EF4-FFF2-40B4-BE49-F238E27FC236}">
                <a16:creationId xmlns:a16="http://schemas.microsoft.com/office/drawing/2014/main" id="{0CE94DDF-7E03-4479-E98D-BC0335DFD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259" y="1460763"/>
            <a:ext cx="7218026" cy="48120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267783FB-4236-42CA-2BB1-BDB67E10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70F97179-6AE8-1E7D-C92F-86308F21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EA4F4A84-46B2-89BF-DD62-EF236C33F9AE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23CFE419-6675-290C-CC47-789D6C8F49EE}"/>
              </a:ext>
            </a:extLst>
          </p:cNvPr>
          <p:cNvSpPr txBox="1"/>
          <p:nvPr/>
        </p:nvSpPr>
        <p:spPr>
          <a:xfrm>
            <a:off x="168322" y="847155"/>
            <a:ext cx="8269120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Kako različita glazba utječe na mozak?</a:t>
            </a: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8C541D0A-CD18-3F54-17D4-3419AFFEF79B}"/>
              </a:ext>
            </a:extLst>
          </p:cNvPr>
          <p:cNvSpPr txBox="1"/>
          <p:nvPr/>
        </p:nvSpPr>
        <p:spPr>
          <a:xfrm>
            <a:off x="168322" y="2184163"/>
            <a:ext cx="6232852" cy="26776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rock glazba: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podiže energiju, izaziva emocionalno pražnjenje, povećava samopouzdanje…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elektronična glazba: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povećava razinu endorfina i dopamina, poboljšava koordinaciju, smanjuje osjećaj vremena…</a:t>
            </a:r>
          </a:p>
        </p:txBody>
      </p:sp>
      <p:pic>
        <p:nvPicPr>
          <p:cNvPr id="7" name="Slika 10" descr="Slika na kojoj se prikazuje crtež, ilustracija, tekst, skeč&#10;&#10;Sadržaj generiran umjetnom inteligencijom može biti netočan.">
            <a:extLst>
              <a:ext uri="{FF2B5EF4-FFF2-40B4-BE49-F238E27FC236}">
                <a16:creationId xmlns:a16="http://schemas.microsoft.com/office/drawing/2014/main" id="{46EA102E-6282-CFD5-457B-A4B54F5E4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127" y="1475140"/>
            <a:ext cx="7218026" cy="48120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06FDCFD5-8042-B704-1A21-B53D9149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1F8BA5CA-56A6-2AA9-71B8-2A3639AF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9C6E13ED-3A26-EF90-B1F9-26FA767A458F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5" name="Slika 9" descr="Slika na kojoj se prikazuje Mozak&#10;&#10;Sadržaj generiran umjetnom inteligencijom može biti netočan.">
            <a:extLst>
              <a:ext uri="{FF2B5EF4-FFF2-40B4-BE49-F238E27FC236}">
                <a16:creationId xmlns:a16="http://schemas.microsoft.com/office/drawing/2014/main" id="{96DE4D0B-1E0B-7E0F-09F8-9A1F2E896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84" y="282951"/>
            <a:ext cx="9438135" cy="629208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EC505A68-DDEF-EB0A-0498-59808BF76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A6DC82B6-9DBB-9799-4892-06140A50E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BBEC3C47-7667-739F-D97B-8A2F7E085B65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A721CD8B-C786-B5F9-C4DB-31CEA74F9484}"/>
              </a:ext>
            </a:extLst>
          </p:cNvPr>
          <p:cNvSpPr txBox="1"/>
          <p:nvPr/>
        </p:nvSpPr>
        <p:spPr>
          <a:xfrm>
            <a:off x="168322" y="847155"/>
            <a:ext cx="10250242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Mozak glazbenika VS Mozak običnog čovjeka</a:t>
            </a: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C2C0D704-9EB5-F3A9-EA58-558A7BB6545B}"/>
              </a:ext>
            </a:extLst>
          </p:cNvPr>
          <p:cNvSpPr txBox="1"/>
          <p:nvPr/>
        </p:nvSpPr>
        <p:spPr>
          <a:xfrm>
            <a:off x="0" y="1867862"/>
            <a:ext cx="6232852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glazbenici imaju veću povezanost hemisfera tj. jaču povezanost između lijeve i desne strane mozga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njihove slušne i motoričke regije su razvijenije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brže prepoznaju i obrađuju zvukove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mozak im je fleksibilniji i bolji u </a:t>
            </a:r>
            <a:r>
              <a:rPr lang="hr-HR" sz="2400" b="0" i="0" u="none" strike="noStrike" kern="0" cap="none" spc="0" baseline="0" dirty="0" err="1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multitaskingu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, logici i kreativnosti</a:t>
            </a:r>
          </a:p>
        </p:txBody>
      </p:sp>
      <p:pic>
        <p:nvPicPr>
          <p:cNvPr id="7" name="Slika 7" descr="Slika na kojoj se prikazuje Mozak&#10;&#10;Sadržaj generiran umjetnom inteligencijom može biti netočan.">
            <a:extLst>
              <a:ext uri="{FF2B5EF4-FFF2-40B4-BE49-F238E27FC236}">
                <a16:creationId xmlns:a16="http://schemas.microsoft.com/office/drawing/2014/main" id="{CBECF7F2-6879-F100-1E0D-2FE630B5D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101" y="1555037"/>
            <a:ext cx="7020717" cy="46804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7603F-9864-BD1E-4345-6E04FCB04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553E8082-8EE0-3036-3968-DD9B5B534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21E0E6F6-338D-1563-3BE1-284C669C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586BEDBE-4F03-CF11-92BF-33124867AB68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74A59F5E-F40F-85B4-AEFC-8024B2A3DE97}"/>
              </a:ext>
            </a:extLst>
          </p:cNvPr>
          <p:cNvSpPr txBox="1"/>
          <p:nvPr/>
        </p:nvSpPr>
        <p:spPr>
          <a:xfrm>
            <a:off x="168322" y="769851"/>
            <a:ext cx="4060727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Mozartov učinak </a:t>
            </a:r>
            <a:endParaRPr lang="hr-HR" sz="4000" b="1" i="0" u="none" strike="noStrike" kern="120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A69ECDB4-90A8-34DE-6E21-2A21CAF70DAD}"/>
              </a:ext>
            </a:extLst>
          </p:cNvPr>
          <p:cNvSpPr txBox="1"/>
          <p:nvPr/>
        </p:nvSpPr>
        <p:spPr>
          <a:xfrm>
            <a:off x="0" y="2228337"/>
            <a:ext cx="6232852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indent="-3429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izraz je prvi put spomenut 1991. u knjizi </a:t>
            </a:r>
            <a:r>
              <a:rPr lang="hr-HR" sz="2400" i="1" kern="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Porquoi</a:t>
            </a:r>
            <a:r>
              <a:rPr lang="hr-HR" sz="2400" i="1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 Mozart</a:t>
            </a: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 (Alfred A. </a:t>
            </a:r>
            <a:r>
              <a:rPr lang="hr-HR" sz="2400" kern="0" dirty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Tomatis</a:t>
            </a: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) </a:t>
            </a:r>
            <a:endParaRPr lang="en-US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342900" indent="-3429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dirty="0">
              <a:latin typeface="Times New Roman"/>
              <a:ea typeface="Calibri"/>
              <a:cs typeface="Calibri"/>
            </a:endParaRPr>
          </a:p>
          <a:p>
            <a:pPr marL="342900" indent="-3429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dirty="0">
                <a:latin typeface="Times New Roman"/>
                <a:ea typeface="Calibri"/>
                <a:cs typeface="Calibri"/>
              </a:rPr>
              <a:t>Mozartov učinak je pojam koji označava kratkotrajno poboljšanje rezultata u testu sposobnosti nakon slušanja određene vrste muzike</a:t>
            </a: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>
              <a:solidFill>
                <a:srgbClr val="202122"/>
              </a:solidFill>
              <a:latin typeface="Aptos"/>
              <a:ea typeface="Calibri"/>
              <a:cs typeface="Calibri"/>
            </a:endParaRPr>
          </a:p>
        </p:txBody>
      </p:sp>
      <p:pic>
        <p:nvPicPr>
          <p:cNvPr id="7" name="Picture 6" descr="A drawing of a person in a brain with musical notes&#10;&#10;AI-generated content may be incorrect.">
            <a:extLst>
              <a:ext uri="{FF2B5EF4-FFF2-40B4-BE49-F238E27FC236}">
                <a16:creationId xmlns:a16="http://schemas.microsoft.com/office/drawing/2014/main" id="{EABB8406-4E47-63E7-942D-7CC3048E6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32" y="1432560"/>
            <a:ext cx="4612640" cy="4582160"/>
          </a:xfrm>
          <a:prstGeom prst="rect">
            <a:avLst/>
          </a:prstGeom>
        </p:spPr>
      </p:pic>
      <p:sp>
        <p:nvSpPr>
          <p:cNvPr id="10" name="TekstniOkvir 5">
            <a:extLst>
              <a:ext uri="{FF2B5EF4-FFF2-40B4-BE49-F238E27FC236}">
                <a16:creationId xmlns:a16="http://schemas.microsoft.com/office/drawing/2014/main" id="{D80A31B8-23A9-C98B-2ED3-E93EBE650A6E}"/>
              </a:ext>
            </a:extLst>
          </p:cNvPr>
          <p:cNvSpPr txBox="1"/>
          <p:nvPr/>
        </p:nvSpPr>
        <p:spPr>
          <a:xfrm>
            <a:off x="168322" y="1434195"/>
            <a:ext cx="651967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1" dirty="0">
                <a:solidFill>
                  <a:srgbClr val="000000"/>
                </a:solidFill>
                <a:latin typeface="Times New Roman"/>
                <a:cs typeface="Times New Roman"/>
              </a:rPr>
              <a:t>Osnovno o učinku i kad se prvi put spominje</a:t>
            </a:r>
            <a:endParaRPr lang="hr-HR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759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B5C7D-A8E1-3B37-C99F-4AFE6AF6B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A1F1CF56-451F-9986-A37A-B30F3953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D95E8D29-0DA9-75C3-9507-CA293382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BDDBD8DF-AEC5-9130-3608-CFC59326ED07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DA1B0269-5DBD-EEF8-1B75-483FE7C24B76}"/>
              </a:ext>
            </a:extLst>
          </p:cNvPr>
          <p:cNvSpPr txBox="1"/>
          <p:nvPr/>
        </p:nvSpPr>
        <p:spPr>
          <a:xfrm>
            <a:off x="168322" y="769851"/>
            <a:ext cx="3868367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Mozartov učinak </a:t>
            </a:r>
            <a:endParaRPr lang="hr-HR" sz="40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D58D1580-1A3F-3722-1C5B-ECE2323652D8}"/>
              </a:ext>
            </a:extLst>
          </p:cNvPr>
          <p:cNvSpPr txBox="1"/>
          <p:nvPr/>
        </p:nvSpPr>
        <p:spPr>
          <a:xfrm>
            <a:off x="0" y="2397992"/>
            <a:ext cx="6232852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indent="-3429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izraz je prvi put spomenut 1991. u knjizi </a:t>
            </a:r>
            <a:r>
              <a:rPr lang="hr-HR" sz="2400" i="1" kern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Porquoi</a:t>
            </a:r>
            <a:r>
              <a:rPr lang="hr-HR" sz="2400" i="1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 Mozart</a:t>
            </a: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 (Alfred A. </a:t>
            </a:r>
            <a:r>
              <a:rPr lang="hr-HR" sz="2400" kern="0" err="1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Tomatis</a:t>
            </a: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) </a:t>
            </a:r>
            <a:endParaRPr lang="en-US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342900" indent="-3429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dirty="0">
              <a:latin typeface="Times New Roman"/>
              <a:ea typeface="Calibri"/>
              <a:cs typeface="Calibri"/>
            </a:endParaRPr>
          </a:p>
          <a:p>
            <a:pPr marL="342900" indent="-342900">
              <a:buSzPct val="100000"/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err="1">
                <a:latin typeface="Times New Roman"/>
                <a:ea typeface="Calibri"/>
                <a:cs typeface="Calibri"/>
              </a:rPr>
              <a:t>mozartov</a:t>
            </a:r>
            <a:r>
              <a:rPr lang="hr-HR" sz="2400" dirty="0">
                <a:latin typeface="Times New Roman"/>
                <a:ea typeface="Calibri"/>
                <a:cs typeface="Calibri"/>
              </a:rPr>
              <a:t> učinak je pojam koji označava kratkotrajno poboljšanje rezultata u testu sposobnosti nakon slušanja određene vrste muzike</a:t>
            </a:r>
          </a:p>
          <a:p>
            <a:pP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>
              <a:solidFill>
                <a:srgbClr val="202122"/>
              </a:solidFill>
              <a:latin typeface="Aptos"/>
              <a:ea typeface="Calibri"/>
              <a:cs typeface="Calibri"/>
            </a:endParaRPr>
          </a:p>
        </p:txBody>
      </p:sp>
      <p:pic>
        <p:nvPicPr>
          <p:cNvPr id="7" name="Picture 6" descr="A drawing of a person in a brain with musical notes&#10;&#10;AI-generated content may be incorrect.">
            <a:extLst>
              <a:ext uri="{FF2B5EF4-FFF2-40B4-BE49-F238E27FC236}">
                <a16:creationId xmlns:a16="http://schemas.microsoft.com/office/drawing/2014/main" id="{B0AA5EA4-F0C1-1F6F-EA02-E3B95127B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855" y="769951"/>
            <a:ext cx="4060190" cy="4029710"/>
          </a:xfrm>
          <a:prstGeom prst="rect">
            <a:avLst/>
          </a:prstGeom>
        </p:spPr>
      </p:pic>
      <p:sp>
        <p:nvSpPr>
          <p:cNvPr id="10" name="TekstniOkvir 5">
            <a:extLst>
              <a:ext uri="{FF2B5EF4-FFF2-40B4-BE49-F238E27FC236}">
                <a16:creationId xmlns:a16="http://schemas.microsoft.com/office/drawing/2014/main" id="{26FEE807-73D7-9DCF-DC29-555C46F8329E}"/>
              </a:ext>
            </a:extLst>
          </p:cNvPr>
          <p:cNvSpPr txBox="1"/>
          <p:nvPr/>
        </p:nvSpPr>
        <p:spPr>
          <a:xfrm>
            <a:off x="168322" y="1434195"/>
            <a:ext cx="651967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b="1">
                <a:solidFill>
                  <a:srgbClr val="000000"/>
                </a:solidFill>
                <a:latin typeface="Aptos"/>
              </a:rPr>
              <a:t>Osnovno o učinku i kad se prvi put upotrijebio</a:t>
            </a: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04264049-AC70-9306-4567-5EAEEA5E774E}"/>
              </a:ext>
            </a:extLst>
          </p:cNvPr>
          <p:cNvSpPr/>
          <p:nvPr/>
        </p:nvSpPr>
        <p:spPr>
          <a:xfrm>
            <a:off x="6705838" y="4818673"/>
            <a:ext cx="4809440" cy="1271016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A02B9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Naziv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je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dobio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po tome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što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je u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istraživanjima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najčešće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korištena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 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Mozartova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sonata u D-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duru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za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dva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klavira</a:t>
            </a:r>
            <a:r>
              <a:rPr lang="en-US" sz="2000" b="1" dirty="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Arial"/>
                <a:cs typeface="Arial"/>
              </a:rPr>
              <a:t> (K448).</a:t>
            </a:r>
            <a:endParaRPr lang="en-US" sz="2000" b="1" i="0" u="none" strike="noStrike" kern="0" cap="none" spc="0" baseline="30000" dirty="0">
              <a:solidFill>
                <a:srgbClr val="3366CC"/>
              </a:solidFill>
              <a:uFillTx/>
              <a:latin typeface="Times New Roman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316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E380-5A7E-A50E-76E9-80F65D05A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7C55FE36-3007-A176-2611-B0A5F6D0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93F95CE0-7A01-7465-4BFF-29E779C8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8B14EBC8-F821-3D25-FF5C-0961652D59EB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C3195465-AA83-2C58-7581-BDEDBE492840}"/>
              </a:ext>
            </a:extLst>
          </p:cNvPr>
          <p:cNvSpPr txBox="1"/>
          <p:nvPr/>
        </p:nvSpPr>
        <p:spPr>
          <a:xfrm>
            <a:off x="168322" y="847155"/>
            <a:ext cx="7326044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Utječe li glazba samo na mozak?</a:t>
            </a:r>
            <a:endParaRPr lang="hr-HR" sz="4000" b="1" i="0" u="none" strike="noStrike" kern="120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D74BE8F7-75A4-6CF2-114F-F060632EE112}"/>
              </a:ext>
            </a:extLst>
          </p:cNvPr>
          <p:cNvSpPr txBox="1"/>
          <p:nvPr/>
        </p:nvSpPr>
        <p:spPr>
          <a:xfrm>
            <a:off x="0" y="2184163"/>
            <a:ext cx="6232852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glazba ne utječe samo na mozak, utječe i na srce i tlak!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srčani ritam (srčani otkucaj) se usklađuje s tempom glazbe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glazba može i sniziti krvni tlak 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također, može podići razinu adrenalina</a:t>
            </a:r>
            <a:endParaRPr lang="hr-HR" sz="2400" kern="0" dirty="0">
              <a:solidFill>
                <a:srgbClr val="000000"/>
              </a:solidFill>
              <a:latin typeface="Times New Roman"/>
              <a:ea typeface="Calibri" pitchFamily="34"/>
              <a:cs typeface="Calibri" pitchFamily="34"/>
            </a:endParaRPr>
          </a:p>
        </p:txBody>
      </p:sp>
      <p:pic>
        <p:nvPicPr>
          <p:cNvPr id="7" name="Picture 6" descr="A cartoon of a person dancing with a heart&#10;&#10;AI-generated content may be incorrect.">
            <a:extLst>
              <a:ext uri="{FF2B5EF4-FFF2-40B4-BE49-F238E27FC236}">
                <a16:creationId xmlns:a16="http://schemas.microsoft.com/office/drawing/2014/main" id="{4BA5542C-0418-F3AD-4AAF-AA98A9F74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64" y="1086079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90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4F824741-BFBF-3AD7-D2DA-6E6169B5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FB0E85C8-6C93-2351-087D-DD2FFE7D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890B4D0F-5D0E-A44B-0B84-7C766EEAF587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7D2E7BE2-EC4A-786E-DFA4-1A4F8C98F161}"/>
              </a:ext>
            </a:extLst>
          </p:cNvPr>
          <p:cNvSpPr txBox="1"/>
          <p:nvPr/>
        </p:nvSpPr>
        <p:spPr>
          <a:xfrm>
            <a:off x="168322" y="847155"/>
            <a:ext cx="2933816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Ptice pjevice</a:t>
            </a: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49A04B79-1E1E-3643-F339-98511EB5F2A7}"/>
              </a:ext>
            </a:extLst>
          </p:cNvPr>
          <p:cNvSpPr txBox="1"/>
          <p:nvPr/>
        </p:nvSpPr>
        <p:spPr>
          <a:xfrm>
            <a:off x="139089" y="1999500"/>
            <a:ext cx="6232852" cy="30469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n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eke ptice pjevice, poput slavuja, imaju toliko razvijen „glazbeni mozak” da mogu zapamtiti i izvesti više od 200 različitih pjesama, a neke čak i improviziraju poput jazz glazbenika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kern="0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p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tice pjevice svoj pjev koriste za zavođenje partnera i označavanje teritorija, to im je ujedno ”oružje” i ljubavna pjesma</a:t>
            </a:r>
          </a:p>
        </p:txBody>
      </p:sp>
      <p:pic>
        <p:nvPicPr>
          <p:cNvPr id="7" name="Slika 13" descr="Slika na kojoj se prikazuje ptica, slikanje&#10;&#10;Sadržaj generiran umjetnom inteligencijom može biti netočan.">
            <a:extLst>
              <a:ext uri="{FF2B5EF4-FFF2-40B4-BE49-F238E27FC236}">
                <a16:creationId xmlns:a16="http://schemas.microsoft.com/office/drawing/2014/main" id="{70E8C645-5CA6-C4E4-7FC7-57EE49EB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21" y="682499"/>
            <a:ext cx="5680975" cy="56809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6E0058-F9BA-CF76-7C3F-AF9842D9D9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855050" y="2132851"/>
            <a:ext cx="8776457" cy="1756836"/>
          </a:xfrm>
        </p:spPr>
        <p:txBody>
          <a:bodyPr>
            <a:noAutofit/>
          </a:bodyPr>
          <a:lstStyle/>
          <a:p>
            <a:r>
              <a:rPr lang="hr-HR" sz="8800" b="1" dirty="0">
                <a:latin typeface="Times New Roman"/>
                <a:cs typeface="Times New Roman"/>
              </a:rPr>
              <a:t>HVALA </a:t>
            </a:r>
            <a:r>
              <a:rPr lang="hr-HR" sz="8800" b="1">
                <a:latin typeface="Times New Roman"/>
                <a:cs typeface="Times New Roman"/>
              </a:rPr>
              <a:t>NA</a:t>
            </a:r>
            <a:br>
              <a:rPr lang="hr-HR" sz="8800" b="1" dirty="0">
                <a:latin typeface="Times New Roman"/>
                <a:cs typeface="Times New Roman"/>
              </a:rPr>
            </a:br>
            <a:r>
              <a:rPr lang="hr-HR" sz="8800" b="1">
                <a:latin typeface="Times New Roman"/>
                <a:cs typeface="Times New Roman"/>
              </a:rPr>
              <a:t>PAŽNJI!</a:t>
            </a:r>
          </a:p>
        </p:txBody>
      </p:sp>
      <p:pic>
        <p:nvPicPr>
          <p:cNvPr id="3" name="Slika 4">
            <a:extLst>
              <a:ext uri="{FF2B5EF4-FFF2-40B4-BE49-F238E27FC236}">
                <a16:creationId xmlns:a16="http://schemas.microsoft.com/office/drawing/2014/main" id="{A5F6F57B-8AD9-B61C-5479-2E26034E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lika 5">
            <a:extLst>
              <a:ext uri="{FF2B5EF4-FFF2-40B4-BE49-F238E27FC236}">
                <a16:creationId xmlns:a16="http://schemas.microsoft.com/office/drawing/2014/main" id="{27ADF7EF-2760-2CBB-B18B-298B709B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niOkvir 5">
            <a:extLst>
              <a:ext uri="{FF2B5EF4-FFF2-40B4-BE49-F238E27FC236}">
                <a16:creationId xmlns:a16="http://schemas.microsoft.com/office/drawing/2014/main" id="{A28824EC-06D2-0B9B-A2A1-756DE675D5EF}"/>
              </a:ext>
            </a:extLst>
          </p:cNvPr>
          <p:cNvSpPr txBox="1"/>
          <p:nvPr/>
        </p:nvSpPr>
        <p:spPr>
          <a:xfrm>
            <a:off x="144636" y="3903243"/>
            <a:ext cx="766267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  <a:t>Marijeta Dragobratović 8.c, Marin Kaleb 8.c, Marijeta Stanjko 8.c</a:t>
            </a:r>
          </a:p>
        </p:txBody>
      </p:sp>
      <p:pic>
        <p:nvPicPr>
          <p:cNvPr id="6" name="Slika 7" descr="Slika na kojoj se prikazuje crtić, crtež, ukrasni isječci, ilustracija&#10;&#10;Sadržaj generiran umjetnom inteligencijom može biti netočan.">
            <a:extLst>
              <a:ext uri="{FF2B5EF4-FFF2-40B4-BE49-F238E27FC236}">
                <a16:creationId xmlns:a16="http://schemas.microsoft.com/office/drawing/2014/main" id="{8B6A575A-90BC-9A8E-1ED6-9FBC9094F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44" y="775408"/>
            <a:ext cx="5179320" cy="51936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niOkvir 5">
            <a:extLst>
              <a:ext uri="{FF2B5EF4-FFF2-40B4-BE49-F238E27FC236}">
                <a16:creationId xmlns:a16="http://schemas.microsoft.com/office/drawing/2014/main" id="{C7DF3A83-18EE-78AD-D17E-53D822A90C5D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2109D-8A51-81AA-5A93-37825A7B937D}"/>
              </a:ext>
            </a:extLst>
          </p:cNvPr>
          <p:cNvSpPr txBox="1"/>
          <p:nvPr/>
        </p:nvSpPr>
        <p:spPr>
          <a:xfrm>
            <a:off x="3853132" y="5968971"/>
            <a:ext cx="877644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1400" b="1" i="0" u="none" strike="noStrike" baseline="0" dirty="0">
                <a:latin typeface="Times New Roman"/>
                <a:ea typeface="Aptos"/>
                <a:cs typeface="Aptos"/>
              </a:rPr>
              <a:t>https://create.kahoot.it/share/kako-glazba-utjece-na-mozak-kviz/907233b7-053d-4d13-bcd2-bcc4980707a1</a:t>
            </a:r>
            <a:endParaRPr lang="en-US" sz="1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EC6C10E7-9E8A-C753-330B-01B03716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98D67325-D423-DD51-3556-64B43678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8">
            <a:extLst>
              <a:ext uri="{FF2B5EF4-FFF2-40B4-BE49-F238E27FC236}">
                <a16:creationId xmlns:a16="http://schemas.microsoft.com/office/drawing/2014/main" id="{7541F5CD-E5D6-BDF7-7AE8-5918DE816445}"/>
              </a:ext>
            </a:extLst>
          </p:cNvPr>
          <p:cNvSpPr txBox="1"/>
          <p:nvPr/>
        </p:nvSpPr>
        <p:spPr>
          <a:xfrm>
            <a:off x="0" y="163431"/>
            <a:ext cx="4690872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0" cap="none" spc="0" baseline="0" dirty="0">
                <a:solidFill>
                  <a:srgbClr val="FFFFFF"/>
                </a:solidFill>
                <a:uFillTx/>
                <a:latin typeface="Aptos"/>
                <a:cs typeface="Times New Roman"/>
              </a:rPr>
              <a:t>UTJECANJE GLAZBE NA </a:t>
            </a:r>
            <a:r>
              <a:rPr lang="hr-HR" sz="2200" b="1" kern="0" dirty="0">
                <a:solidFill>
                  <a:srgbClr val="FFFFFF"/>
                </a:solidFill>
                <a:latin typeface="Aptos"/>
                <a:cs typeface="Times New Roman"/>
              </a:rPr>
              <a:t>MOZAK</a:t>
            </a:r>
            <a:endParaRPr lang="hr-HR" sz="2200" b="1" i="0" u="none" strike="noStrike" kern="0" cap="none" spc="0" baseline="0" dirty="0">
              <a:solidFill>
                <a:srgbClr val="FFFFFF"/>
              </a:solidFill>
              <a:uFillTx/>
              <a:latin typeface="Aptos"/>
              <a:cs typeface="Times New Roman"/>
            </a:endParaRPr>
          </a:p>
        </p:txBody>
      </p:sp>
      <p:sp>
        <p:nvSpPr>
          <p:cNvPr id="5" name="Naslov 6">
            <a:extLst>
              <a:ext uri="{FF2B5EF4-FFF2-40B4-BE49-F238E27FC236}">
                <a16:creationId xmlns:a16="http://schemas.microsoft.com/office/drawing/2014/main" id="{07AAAF2D-0F71-6E99-9B7E-0FF4481873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2571620" y="-684456"/>
            <a:ext cx="9144000" cy="2387598"/>
          </a:xfrm>
        </p:spPr>
        <p:txBody>
          <a:bodyPr/>
          <a:lstStyle/>
          <a:p>
            <a:pPr lvl="0"/>
            <a:r>
              <a:rPr lang="hr-HR" sz="4000" b="1" dirty="0">
                <a:latin typeface="Times New Roman"/>
                <a:ea typeface="Calibri"/>
                <a:cs typeface="Calibri"/>
              </a:rPr>
              <a:t>Osnovno o mozgu</a:t>
            </a:r>
            <a:endParaRPr lang="en-US" dirty="0"/>
          </a:p>
        </p:txBody>
      </p:sp>
      <p:sp>
        <p:nvSpPr>
          <p:cNvPr id="6" name="TekstniOkvir 7">
            <a:extLst>
              <a:ext uri="{FF2B5EF4-FFF2-40B4-BE49-F238E27FC236}">
                <a16:creationId xmlns:a16="http://schemas.microsoft.com/office/drawing/2014/main" id="{DF3321F8-7A9A-57B7-4382-1E54DC95A60A}"/>
              </a:ext>
            </a:extLst>
          </p:cNvPr>
          <p:cNvSpPr txBox="1"/>
          <p:nvPr/>
        </p:nvSpPr>
        <p:spPr>
          <a:xfrm>
            <a:off x="130631" y="2090172"/>
            <a:ext cx="7231221" cy="26776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-mozak je glavni organ središnjeg živčanog sustava, a upravlja svim tjelesnim funkcijama, osjetilima, emocijama, mišljenjem i ponašanjem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-dijeli se na: veliki mozak, mali mozak i moždano deblo</a:t>
            </a:r>
            <a:endParaRPr lang="hr-HR" sz="2400" b="0" i="0" u="none" strike="noStrike" kern="120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-pored svih ostalih uloga, mozak sudjeluje i u slušanju </a:t>
            </a:r>
            <a:endParaRPr lang="hr-HR" sz="2400" b="0" i="0" u="none" strike="noStrike" kern="120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</p:txBody>
      </p:sp>
      <p:pic>
        <p:nvPicPr>
          <p:cNvPr id="7" name="Slika 15" descr="Slika na kojoj se prikazuje srce, rezač za kekse, kuhinjsko posuđe, dizajn&#10;&#10;Sadržaj generiran umjetnom inteligencijom može biti netočan.">
            <a:extLst>
              <a:ext uri="{FF2B5EF4-FFF2-40B4-BE49-F238E27FC236}">
                <a16:creationId xmlns:a16="http://schemas.microsoft.com/office/drawing/2014/main" id="{1B6B7D2A-3822-BEAF-2F11-0F72A5CE3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28" y="978721"/>
            <a:ext cx="4971468" cy="4895167"/>
          </a:xfrm>
          <a:prstGeom prst="rect">
            <a:avLst/>
          </a:prstGeom>
        </p:spPr>
      </p:pic>
      <p:sp>
        <p:nvSpPr>
          <p:cNvPr id="8" name="TekstniOkvir 16">
            <a:extLst>
              <a:ext uri="{FF2B5EF4-FFF2-40B4-BE49-F238E27FC236}">
                <a16:creationId xmlns:a16="http://schemas.microsoft.com/office/drawing/2014/main" id="{648B31CE-D07A-183A-ECE9-F9919DC9236C}"/>
              </a:ext>
            </a:extLst>
          </p:cNvPr>
          <p:cNvSpPr txBox="1"/>
          <p:nvPr/>
        </p:nvSpPr>
        <p:spPr>
          <a:xfrm>
            <a:off x="8556815" y="2565303"/>
            <a:ext cx="3015316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uFillTx/>
                <a:latin typeface="Times New Roman"/>
                <a:ea typeface="Calibri"/>
                <a:cs typeface="Calibri"/>
              </a:rPr>
              <a:t>ZAKLJUČAK: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uFillTx/>
                <a:latin typeface="Times New Roman"/>
                <a:ea typeface="Calibri"/>
                <a:cs typeface="Calibri"/>
              </a:rPr>
              <a:t>Mozak sudjeluje i u glazbi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05BCDC75-9E5B-4C4D-F48D-82A4861E0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6F9A59F8-4263-CC8B-6DCE-10E87E12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AF798C55-C0EA-4E0F-1840-DC52EC1389F6}"/>
              </a:ext>
            </a:extLst>
          </p:cNvPr>
          <p:cNvSpPr txBox="1"/>
          <p:nvPr/>
        </p:nvSpPr>
        <p:spPr>
          <a:xfrm>
            <a:off x="0" y="108447"/>
            <a:ext cx="5414621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  <a:cs typeface="Times New Roman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081C8604-E3B8-AA31-BCAF-F6E1E3309B3A}"/>
              </a:ext>
            </a:extLst>
          </p:cNvPr>
          <p:cNvSpPr txBox="1"/>
          <p:nvPr/>
        </p:nvSpPr>
        <p:spPr>
          <a:xfrm>
            <a:off x="186610" y="1026368"/>
            <a:ext cx="7715574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Kako mozak sudjeluje u slušanju?</a:t>
            </a:r>
          </a:p>
        </p:txBody>
      </p:sp>
      <p:pic>
        <p:nvPicPr>
          <p:cNvPr id="6" name="Slika 6" descr="Slika na kojoj se prikazuje crtić, Mozak&#10;&#10;Sadržaj generiran umjetnom inteligencijom može biti netočan.">
            <a:extLst>
              <a:ext uri="{FF2B5EF4-FFF2-40B4-BE49-F238E27FC236}">
                <a16:creationId xmlns:a16="http://schemas.microsoft.com/office/drawing/2014/main" id="{4F331021-A048-A6D1-C440-D3CB30602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075" y="1819900"/>
            <a:ext cx="5855204" cy="42610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niOkvir 8">
            <a:extLst>
              <a:ext uri="{FF2B5EF4-FFF2-40B4-BE49-F238E27FC236}">
                <a16:creationId xmlns:a16="http://schemas.microsoft.com/office/drawing/2014/main" id="{18597D17-AEE3-256F-4791-C96686384084}"/>
              </a:ext>
            </a:extLst>
          </p:cNvPr>
          <p:cNvSpPr txBox="1"/>
          <p:nvPr/>
        </p:nvSpPr>
        <p:spPr>
          <a:xfrm>
            <a:off x="304303" y="2045979"/>
            <a:ext cx="6232852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vanjsko uho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prikuplja zvukove iz okoliša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srednje uho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(bubnjić i koščice) prenosi i pojačava zvuk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unutarnje uho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(pužnica) pretvara zvuk u električne signale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 pitchFamily="34"/>
              <a:cs typeface="Calibri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slušni živac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vodi te signale u mozak da bismo ih prepoznali i </a:t>
            </a:r>
            <a:r>
              <a:rPr lang="hr-HR" sz="2400" b="0" i="0" u="none" strike="noStrike" kern="0" cap="none" spc="0" baseline="0" dirty="0" err="1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razumijeli</a:t>
            </a:r>
            <a:endParaRPr lang="hr-HR" sz="2400" b="0" i="0" u="none" strike="noStrike" kern="0" cap="none" spc="0" baseline="0" dirty="0">
              <a:solidFill>
                <a:srgbClr val="000000"/>
              </a:solidFill>
              <a:uFillTx/>
              <a:latin typeface="Times New Roman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B8FDD662-D4C7-E6EB-B5D5-9CF9C0F4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410082D2-F688-F2FD-7D20-CEEBE487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8BD74E80-A394-237B-291D-FB58AD3EF852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0CC1D2ED-0891-C1FF-3C26-6812339A646E}"/>
              </a:ext>
            </a:extLst>
          </p:cNvPr>
          <p:cNvSpPr txBox="1"/>
          <p:nvPr/>
        </p:nvSpPr>
        <p:spPr>
          <a:xfrm>
            <a:off x="168322" y="847155"/>
            <a:ext cx="7239482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Kako glazba utječe na emocije</a:t>
            </a:r>
            <a:r>
              <a:rPr lang="hr-HR" sz="4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?</a:t>
            </a: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</a:t>
            </a:r>
          </a:p>
        </p:txBody>
      </p:sp>
      <p:pic>
        <p:nvPicPr>
          <p:cNvPr id="7" name="Slika 9" descr="Slika na kojoj se prikazuje Mozak&#10;&#10;Sadržaj generiran umjetnom inteligencijom može biti netočan.">
            <a:extLst>
              <a:ext uri="{FF2B5EF4-FFF2-40B4-BE49-F238E27FC236}">
                <a16:creationId xmlns:a16="http://schemas.microsoft.com/office/drawing/2014/main" id="{C4E17EFC-A08E-0D78-83F7-07603EE1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902" y="1015882"/>
            <a:ext cx="5761094" cy="57610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niOkvir 8">
            <a:extLst>
              <a:ext uri="{FF2B5EF4-FFF2-40B4-BE49-F238E27FC236}">
                <a16:creationId xmlns:a16="http://schemas.microsoft.com/office/drawing/2014/main" id="{A9556157-AA1B-217C-8E74-72999CC2755E}"/>
              </a:ext>
            </a:extLst>
          </p:cNvPr>
          <p:cNvSpPr txBox="1"/>
          <p:nvPr/>
        </p:nvSpPr>
        <p:spPr>
          <a:xfrm>
            <a:off x="168322" y="2368204"/>
            <a:ext cx="6232852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glazba aktivira </a:t>
            </a:r>
            <a:r>
              <a:rPr lang="hr-HR" sz="2400" b="0" i="0" u="none" strike="noStrike" kern="0" cap="none" spc="0" baseline="0" err="1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limbički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sustav (dio mozga koji je zadužen za emocije)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aktivira i oslobađa dopamin (hormon sreće i 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zadovoljstva)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brzi ritmovi podižu energiju dok spori i tihi tonovi mogu izazvati tugu ili smirenost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82242-C12F-5721-CEE4-099A7BDD4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7200BE04-11E5-31C0-814C-9F6F23D0A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399B2B48-31CD-CD1D-7DDF-312E330FC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E1B87219-5481-5CF4-9C70-D7612C49DCB2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0E2EECD3-DD36-C27C-1258-9C73BE0D199E}"/>
              </a:ext>
            </a:extLst>
          </p:cNvPr>
          <p:cNvSpPr txBox="1"/>
          <p:nvPr/>
        </p:nvSpPr>
        <p:spPr>
          <a:xfrm>
            <a:off x="168322" y="847155"/>
            <a:ext cx="6970178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Kako glazba utječe na emocije</a:t>
            </a: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7" name="Slika 9" descr="Slika na kojoj se prikazuje Mozak&#10;&#10;Sadržaj generiran umjetnom inteligencijom može biti netočan.">
            <a:extLst>
              <a:ext uri="{FF2B5EF4-FFF2-40B4-BE49-F238E27FC236}">
                <a16:creationId xmlns:a16="http://schemas.microsoft.com/office/drawing/2014/main" id="{9FD24034-5CCB-FB7E-BC18-97C4DA3DB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317" y="843355"/>
            <a:ext cx="5761094" cy="57610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Pravokutnik 7">
            <a:extLst>
              <a:ext uri="{FF2B5EF4-FFF2-40B4-BE49-F238E27FC236}">
                <a16:creationId xmlns:a16="http://schemas.microsoft.com/office/drawing/2014/main" id="{865B8315-DD95-9969-62C6-493F2B702697}"/>
              </a:ext>
            </a:extLst>
          </p:cNvPr>
          <p:cNvSpPr/>
          <p:nvPr/>
        </p:nvSpPr>
        <p:spPr>
          <a:xfrm>
            <a:off x="841248" y="4744922"/>
            <a:ext cx="4297680" cy="9144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Pravokutnik: zaobljeni kutovi 8">
            <a:extLst>
              <a:ext uri="{FF2B5EF4-FFF2-40B4-BE49-F238E27FC236}">
                <a16:creationId xmlns:a16="http://schemas.microsoft.com/office/drawing/2014/main" id="{1A0A0F37-207F-6A13-8495-DCAA2F3E2417}"/>
              </a:ext>
            </a:extLst>
          </p:cNvPr>
          <p:cNvSpPr/>
          <p:nvPr/>
        </p:nvSpPr>
        <p:spPr>
          <a:xfrm>
            <a:off x="713232" y="4745794"/>
            <a:ext cx="4535424" cy="1133801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A02B9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npr. u filmu Titanic, pjesma „My </a:t>
            </a:r>
            <a:r>
              <a:rPr lang="hr-HR" sz="1800" b="1" i="0" u="none" strike="noStrike" kern="1200" cap="none" spc="0" baseline="0" err="1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Heart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Will </a:t>
            </a:r>
            <a:r>
              <a:rPr lang="hr-HR" sz="1800" b="1" i="0" u="none" strike="noStrike" kern="1200" cap="none" spc="0" baseline="0" err="1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Go</a:t>
            </a:r>
            <a:r>
              <a:rPr lang="hr-HR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On”, koristi spor ritam i emotivne melodije da pojača tugu i romantiku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1" name="TekstniOkvir 8">
            <a:extLst>
              <a:ext uri="{FF2B5EF4-FFF2-40B4-BE49-F238E27FC236}">
                <a16:creationId xmlns:a16="http://schemas.microsoft.com/office/drawing/2014/main" id="{0B32418D-0274-91A7-42D8-19ADBFAB49C4}"/>
              </a:ext>
            </a:extLst>
          </p:cNvPr>
          <p:cNvSpPr txBox="1"/>
          <p:nvPr/>
        </p:nvSpPr>
        <p:spPr>
          <a:xfrm>
            <a:off x="168322" y="2195676"/>
            <a:ext cx="6232852" cy="3046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napeta glazba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(brzi bubnjevi, niske frekvencije) povećava strah i iščekivanje prije važnih scena</a:t>
            </a:r>
          </a:p>
          <a:p>
            <a:pPr marL="285750" indent="-28575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kern="0" dirty="0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tužni klavirski tonovi</a:t>
            </a:r>
            <a:r>
              <a:rPr lang="hr-HR" sz="2400" b="0" i="0" u="none" strike="noStrike" kern="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 (najčešće uz spore kadrove) izazivaju tugu i nostalgiju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400" b="0" i="0" u="none" strike="noStrike" kern="0" cap="none" spc="0" baseline="0">
              <a:solidFill>
                <a:srgbClr val="000000"/>
              </a:solidFill>
              <a:uFillTx/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12" name="TekstniOkvir 5">
            <a:extLst>
              <a:ext uri="{FF2B5EF4-FFF2-40B4-BE49-F238E27FC236}">
                <a16:creationId xmlns:a16="http://schemas.microsoft.com/office/drawing/2014/main" id="{4CE2A346-506B-C727-A6AE-531A18E0223E}"/>
              </a:ext>
            </a:extLst>
          </p:cNvPr>
          <p:cNvSpPr txBox="1"/>
          <p:nvPr/>
        </p:nvSpPr>
        <p:spPr>
          <a:xfrm>
            <a:off x="168322" y="1355640"/>
            <a:ext cx="6519672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dirty="0">
                <a:latin typeface="Times New Roman"/>
                <a:cs typeface="Times New Roman"/>
              </a:rPr>
              <a:t>Primjer iz svakodnevnog života – filmska glazba i emocije</a:t>
            </a:r>
          </a:p>
        </p:txBody>
      </p:sp>
    </p:spTree>
    <p:extLst>
      <p:ext uri="{BB962C8B-B14F-4D97-AF65-F5344CB8AC3E}">
        <p14:creationId xmlns:p14="http://schemas.microsoft.com/office/powerpoint/2010/main" val="1581982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CA6D-7953-F149-E081-98E17666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4FBEF628-EAF8-487D-2099-6F316973C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9F44D22E-2517-5707-EE88-F6076984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13BC1BD0-C9F2-F123-10F2-AACD622E851E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Pravokutnik 7">
            <a:extLst>
              <a:ext uri="{FF2B5EF4-FFF2-40B4-BE49-F238E27FC236}">
                <a16:creationId xmlns:a16="http://schemas.microsoft.com/office/drawing/2014/main" id="{CE28D780-2CF0-CD1F-9858-742B568648E2}"/>
              </a:ext>
            </a:extLst>
          </p:cNvPr>
          <p:cNvSpPr/>
          <p:nvPr/>
        </p:nvSpPr>
        <p:spPr>
          <a:xfrm>
            <a:off x="841248" y="4744922"/>
            <a:ext cx="4297680" cy="9144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5279D2-808B-BB0B-D1F2-70CB84E6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" b="55608"/>
          <a:stretch>
            <a:fillRect/>
          </a:stretch>
        </p:blipFill>
        <p:spPr>
          <a:xfrm>
            <a:off x="1700696" y="574261"/>
            <a:ext cx="8790642" cy="57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5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4D83C-A0E2-112D-6460-0148D670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6153FAC3-7665-A4AF-9260-D92F237B2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F0544F33-506D-0C4B-B2B3-82C04F7E9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D1D0D1E5-81DC-7FF1-7872-C19BEE24538E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Pravokutnik 7">
            <a:extLst>
              <a:ext uri="{FF2B5EF4-FFF2-40B4-BE49-F238E27FC236}">
                <a16:creationId xmlns:a16="http://schemas.microsoft.com/office/drawing/2014/main" id="{3F3153AC-609B-D01C-5A65-BB0559423C06}"/>
              </a:ext>
            </a:extLst>
          </p:cNvPr>
          <p:cNvSpPr/>
          <p:nvPr/>
        </p:nvSpPr>
        <p:spPr>
          <a:xfrm>
            <a:off x="841248" y="4744922"/>
            <a:ext cx="4297680" cy="9144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7002B-22C8-D069-7D63-78C785F9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" t="3140" b="83418"/>
          <a:stretch>
            <a:fillRect/>
          </a:stretch>
        </p:blipFill>
        <p:spPr>
          <a:xfrm>
            <a:off x="1624224" y="703657"/>
            <a:ext cx="8846829" cy="1832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2A1827-3530-A156-C698-02E2FEB2EB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4" t="43250" r="-939" b="27859"/>
          <a:stretch>
            <a:fillRect/>
          </a:stretch>
        </p:blipFill>
        <p:spPr>
          <a:xfrm>
            <a:off x="1624224" y="2525831"/>
            <a:ext cx="8945631" cy="3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C9F01-69A0-AB19-82D0-710453227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28E45679-3339-ECF7-F98B-1031B0FFE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DF2D07F0-6F19-5B41-B3E7-2685805E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55A82BCA-4A24-2D70-C2AA-409EEB411F85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9" name="Pravokutnik 7">
            <a:extLst>
              <a:ext uri="{FF2B5EF4-FFF2-40B4-BE49-F238E27FC236}">
                <a16:creationId xmlns:a16="http://schemas.microsoft.com/office/drawing/2014/main" id="{2CB6690F-E920-4823-43E2-7EAE6CFCC87F}"/>
              </a:ext>
            </a:extLst>
          </p:cNvPr>
          <p:cNvSpPr/>
          <p:nvPr/>
        </p:nvSpPr>
        <p:spPr>
          <a:xfrm>
            <a:off x="841248" y="4744922"/>
            <a:ext cx="4297680" cy="9144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68371-67C8-9410-245A-24904BFCE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8" t="73657" r="-1071" b="5460"/>
          <a:stretch>
            <a:fillRect/>
          </a:stretch>
        </p:blipFill>
        <p:spPr>
          <a:xfrm>
            <a:off x="1304380" y="2785165"/>
            <a:ext cx="10419879" cy="3199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4A31F-0F5D-1945-6E8D-A1487959F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4" t="3651" r="2375" b="83347"/>
          <a:stretch>
            <a:fillRect/>
          </a:stretch>
        </p:blipFill>
        <p:spPr>
          <a:xfrm>
            <a:off x="1305338" y="774811"/>
            <a:ext cx="10221518" cy="20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4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>
              <a:ext uri="{FF2B5EF4-FFF2-40B4-BE49-F238E27FC236}">
                <a16:creationId xmlns:a16="http://schemas.microsoft.com/office/drawing/2014/main" id="{174BA3B3-2FF7-8D8C-60C4-CED17AE1E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1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id="{CE02F917-70CD-AB89-DC7D-A369B146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2783"/>
            <a:ext cx="12191996" cy="5852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976F3AC2-3C54-E97A-46BC-30EBD4CC2AFE}"/>
              </a:ext>
            </a:extLst>
          </p:cNvPr>
          <p:cNvSpPr txBox="1"/>
          <p:nvPr/>
        </p:nvSpPr>
        <p:spPr>
          <a:xfrm>
            <a:off x="0" y="65315"/>
            <a:ext cx="44369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200" b="1" i="0" u="none" strike="noStrike" kern="1200" cap="none" spc="0" baseline="0">
                <a:solidFill>
                  <a:srgbClr val="FFFFFF"/>
                </a:solidFill>
                <a:uFillTx/>
                <a:latin typeface="Aptos"/>
              </a:rPr>
              <a:t>UTJECANJE GLAZBE NA MOZAK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A33544DD-ACE5-A405-AC86-79FCE6344861}"/>
              </a:ext>
            </a:extLst>
          </p:cNvPr>
          <p:cNvSpPr txBox="1"/>
          <p:nvPr/>
        </p:nvSpPr>
        <p:spPr>
          <a:xfrm>
            <a:off x="45354" y="711860"/>
            <a:ext cx="8807219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/>
                <a:ea typeface="Calibri"/>
                <a:cs typeface="Calibri"/>
              </a:rPr>
              <a:t>Kako različita glazba utječe na mozak?</a:t>
            </a:r>
          </a:p>
        </p:txBody>
      </p:sp>
      <p:pic>
        <p:nvPicPr>
          <p:cNvPr id="6" name="Slika 10" descr="Slika na kojoj se prikazuje crtež, ilustracija, tekst, skeč&#10;&#10;Sadržaj generiran umjetnom inteligencijom može biti netočan.">
            <a:extLst>
              <a:ext uri="{FF2B5EF4-FFF2-40B4-BE49-F238E27FC236}">
                <a16:creationId xmlns:a16="http://schemas.microsoft.com/office/drawing/2014/main" id="{51591FBC-D251-00C2-5FA1-41525D127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763" y="1460763"/>
            <a:ext cx="7218026" cy="48120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699d15d-b70a-4276-befd-f6b815f285a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BC51BD705ADB4580EE75813CB60B82" ma:contentTypeVersion="15" ma:contentTypeDescription="Create a new document." ma:contentTypeScope="" ma:versionID="122b23adc5f393478dcab9e695bfd9bb">
  <xsd:schema xmlns:xsd="http://www.w3.org/2001/XMLSchema" xmlns:xs="http://www.w3.org/2001/XMLSchema" xmlns:p="http://schemas.microsoft.com/office/2006/metadata/properties" xmlns:ns3="1699d15d-b70a-4276-befd-f6b815f285a8" xmlns:ns4="b7a601e5-138e-4ffe-a9c8-66aa9620e8c8" targetNamespace="http://schemas.microsoft.com/office/2006/metadata/properties" ma:root="true" ma:fieldsID="51b82daf2d1f7c3cd117aa7b6c2b9807" ns3:_="" ns4:_="">
    <xsd:import namespace="1699d15d-b70a-4276-befd-f6b815f285a8"/>
    <xsd:import namespace="b7a601e5-138e-4ffe-a9c8-66aa9620e8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9d15d-b70a-4276-befd-f6b815f28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a601e5-138e-4ffe-a9c8-66aa9620e8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465273-D4B7-4E0D-AC1C-B5ABFCA1ED52}">
  <ds:schemaRefs>
    <ds:schemaRef ds:uri="1699d15d-b70a-4276-befd-f6b815f285a8"/>
    <ds:schemaRef ds:uri="b7a601e5-138e-4ffe-a9c8-66aa9620e8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73ACEAF-1FD0-4253-BBB8-DF4E79B056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D85A4E-E2E9-404B-A44A-BA650C5A1E5E}">
  <ds:schemaRefs>
    <ds:schemaRef ds:uri="1699d15d-b70a-4276-befd-f6b815f285a8"/>
    <ds:schemaRef ds:uri="b7a601e5-138e-4ffe-a9c8-66aa9620e8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sustava Office</vt:lpstr>
      <vt:lpstr>UTJECANJE GLAZBE NA MOZAK</vt:lpstr>
      <vt:lpstr>Osnovno o mozgu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 Kaleb</dc:creator>
  <cp:revision>130</cp:revision>
  <dcterms:created xsi:type="dcterms:W3CDTF">2025-04-26T12:04:51Z</dcterms:created>
  <dcterms:modified xsi:type="dcterms:W3CDTF">2025-05-30T09:17:18Z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0x01010001BC51BD705ADB4580EE75813CB60B82</vt:lpwstr>
  </property>
</Properties>
</file>